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59"/>
  </p:notesMasterIdLst>
  <p:handoutMasterIdLst>
    <p:handoutMasterId r:id="rId60"/>
  </p:handoutMasterIdLst>
  <p:sldIdLst>
    <p:sldId id="821" r:id="rId5"/>
    <p:sldId id="898" r:id="rId6"/>
    <p:sldId id="873" r:id="rId7"/>
    <p:sldId id="832" r:id="rId8"/>
    <p:sldId id="909" r:id="rId9"/>
    <p:sldId id="853" r:id="rId10"/>
    <p:sldId id="859" r:id="rId11"/>
    <p:sldId id="892" r:id="rId12"/>
    <p:sldId id="891" r:id="rId13"/>
    <p:sldId id="860" r:id="rId14"/>
    <p:sldId id="886" r:id="rId15"/>
    <p:sldId id="858" r:id="rId16"/>
    <p:sldId id="894" r:id="rId17"/>
    <p:sldId id="908" r:id="rId18"/>
    <p:sldId id="933" r:id="rId19"/>
    <p:sldId id="432" r:id="rId20"/>
    <p:sldId id="899" r:id="rId21"/>
    <p:sldId id="900" r:id="rId22"/>
    <p:sldId id="863" r:id="rId23"/>
    <p:sldId id="865" r:id="rId24"/>
    <p:sldId id="918" r:id="rId25"/>
    <p:sldId id="903" r:id="rId26"/>
    <p:sldId id="703" r:id="rId27"/>
    <p:sldId id="919" r:id="rId28"/>
    <p:sldId id="917" r:id="rId29"/>
    <p:sldId id="920" r:id="rId30"/>
    <p:sldId id="915" r:id="rId31"/>
    <p:sldId id="923" r:id="rId32"/>
    <p:sldId id="910" r:id="rId33"/>
    <p:sldId id="883" r:id="rId34"/>
    <p:sldId id="874" r:id="rId35"/>
    <p:sldId id="930" r:id="rId36"/>
    <p:sldId id="926" r:id="rId37"/>
    <p:sldId id="925" r:id="rId38"/>
    <p:sldId id="931" r:id="rId39"/>
    <p:sldId id="888" r:id="rId40"/>
    <p:sldId id="911" r:id="rId41"/>
    <p:sldId id="877" r:id="rId42"/>
    <p:sldId id="876" r:id="rId43"/>
    <p:sldId id="905" r:id="rId44"/>
    <p:sldId id="882" r:id="rId45"/>
    <p:sldId id="907" r:id="rId46"/>
    <p:sldId id="929" r:id="rId47"/>
    <p:sldId id="914" r:id="rId48"/>
    <p:sldId id="932" r:id="rId49"/>
    <p:sldId id="916" r:id="rId50"/>
    <p:sldId id="885" r:id="rId51"/>
    <p:sldId id="861" r:id="rId52"/>
    <p:sldId id="897" r:id="rId53"/>
    <p:sldId id="889" r:id="rId54"/>
    <p:sldId id="890" r:id="rId55"/>
    <p:sldId id="862" r:id="rId56"/>
    <p:sldId id="927" r:id="rId57"/>
    <p:sldId id="921" r:id="rId58"/>
  </p:sldIdLst>
  <p:sldSz cx="12192000" cy="6858000"/>
  <p:notesSz cx="6877050" cy="10001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0BA76B6-3154-44CF-8FA7-3F923B2965C2}">
          <p14:sldIdLst>
            <p14:sldId id="821"/>
            <p14:sldId id="898"/>
            <p14:sldId id="873"/>
            <p14:sldId id="832"/>
          </p14:sldIdLst>
        </p14:section>
        <p14:section name="Unit 0 - Setting the stage" id="{61AAD409-CED9-4E69-ABC8-8622AD502812}">
          <p14:sldIdLst>
            <p14:sldId id="909"/>
            <p14:sldId id="853"/>
            <p14:sldId id="859"/>
            <p14:sldId id="892"/>
            <p14:sldId id="891"/>
            <p14:sldId id="860"/>
            <p14:sldId id="886"/>
            <p14:sldId id="858"/>
            <p14:sldId id="894"/>
          </p14:sldIdLst>
        </p14:section>
        <p14:section name="Unit 1 - The fishing industry" id="{4E8003F8-2C38-45BA-9837-E5976AEB0A3A}">
          <p14:sldIdLst>
            <p14:sldId id="908"/>
            <p14:sldId id="933"/>
            <p14:sldId id="432"/>
            <p14:sldId id="899"/>
            <p14:sldId id="900"/>
            <p14:sldId id="863"/>
            <p14:sldId id="865"/>
            <p14:sldId id="918"/>
            <p14:sldId id="903"/>
            <p14:sldId id="703"/>
            <p14:sldId id="919"/>
            <p14:sldId id="917"/>
            <p14:sldId id="920"/>
            <p14:sldId id="915"/>
            <p14:sldId id="923"/>
          </p14:sldIdLst>
        </p14:section>
        <p14:section name="Unit 2 - Decent work in the fishing industry" id="{5C43E4A2-0B88-4623-9ED7-735105FFA0E1}">
          <p14:sldIdLst>
            <p14:sldId id="910"/>
            <p14:sldId id="883"/>
            <p14:sldId id="874"/>
            <p14:sldId id="930"/>
            <p14:sldId id="926"/>
            <p14:sldId id="925"/>
            <p14:sldId id="931"/>
            <p14:sldId id="888"/>
          </p14:sldIdLst>
        </p14:section>
        <p14:section name="Unit 3 - Solutions for forced labor" id="{3055A3C5-1831-447F-85CB-CD4CE7BF46EC}">
          <p14:sldIdLst>
            <p14:sldId id="911"/>
            <p14:sldId id="877"/>
            <p14:sldId id="876"/>
            <p14:sldId id="905"/>
            <p14:sldId id="882"/>
            <p14:sldId id="907"/>
            <p14:sldId id="929"/>
            <p14:sldId id="914"/>
            <p14:sldId id="932"/>
            <p14:sldId id="916"/>
            <p14:sldId id="885"/>
            <p14:sldId id="861"/>
            <p14:sldId id="897"/>
            <p14:sldId id="889"/>
            <p14:sldId id="890"/>
            <p14:sldId id="862"/>
          </p14:sldIdLst>
        </p14:section>
        <p14:section name="Conclusion" id="{0FC3227B-4431-41B9-A2B8-0EF9C7737B32}">
          <p14:sldIdLst>
            <p14:sldId id="927"/>
            <p14:sldId id="92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EC253A-36B9-417F-E6D2-09E605674002}" name="Potter, Alison" initials="PA" userId="S::pottera@ilo.org::86c014f9-1b0d-4042-a137-008f1dce9a15" providerId="AD"/>
  <p188:author id="{3C5AC76D-131A-5A41-0DBE-2EE27E863A51}" name="Nasri, Alix" initials="NA" userId="S::nasri@ilo.org::e4ec1d39-31e1-468a-a97c-54e6984db810" providerId="AD"/>
  <p188:author id="{CE4F3BDF-8E6D-55B7-526E-08C1530AE2DB}" name="Berit Knaak" initials="BK" userId="S::Berit.Knaak@unige.ch::48e7d791-0728-4fed-ad90-821a8e0f9f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36782"/>
    <a:srgbClr val="404F64"/>
    <a:srgbClr val="247BA0"/>
    <a:srgbClr val="898989"/>
    <a:srgbClr val="7AAAC0"/>
    <a:srgbClr val="FFFFFF"/>
    <a:srgbClr val="F2F2F2"/>
    <a:srgbClr val="F2F3F3"/>
    <a:srgbClr val="FBF7F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E2AE24-92C6-4478-8E85-BC3461C02AC2}" v="1" dt="2023-09-11T15:32:40.002"/>
    <p1510:client id="{F280A390-81A9-4E76-878F-2BEBCA2F52BE}" v="4" dt="2023-09-11T15:03:45.5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37" autoAdjust="0"/>
    <p:restoredTop sz="77719" autoAdjust="0"/>
  </p:normalViewPr>
  <p:slideViewPr>
    <p:cSldViewPr snapToGrid="0">
      <p:cViewPr varScale="1">
        <p:scale>
          <a:sx n="63" d="100"/>
          <a:sy n="63" d="100"/>
        </p:scale>
        <p:origin x="1219" y="62"/>
      </p:cViewPr>
      <p:guideLst>
        <p:guide orient="horz" pos="2160"/>
        <p:guide pos="3840"/>
      </p:guideLst>
    </p:cSldViewPr>
  </p:slideViewPr>
  <p:notesTextViewPr>
    <p:cViewPr>
      <p:scale>
        <a:sx n="1" d="1"/>
        <a:sy n="1" d="1"/>
      </p:scale>
      <p:origin x="0" y="0"/>
    </p:cViewPr>
  </p:notesTextViewPr>
  <p:sorterViewPr>
    <p:cViewPr>
      <p:scale>
        <a:sx n="50" d="100"/>
        <a:sy n="50" d="100"/>
      </p:scale>
      <p:origin x="0" y="-7690"/>
    </p:cViewPr>
  </p:sorterViewPr>
  <p:notesViewPr>
    <p:cSldViewPr snapToGrid="0">
      <p:cViewPr varScale="1">
        <p:scale>
          <a:sx n="58" d="100"/>
          <a:sy n="58" d="100"/>
        </p:scale>
        <p:origin x="3240" y="91"/>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it Knaak" userId="48e7d791-0728-4fed-ad90-821a8e0f9ff7" providerId="ADAL" clId="{5766C1C8-8279-47FD-A71F-06B03A03490F}"/>
    <pc:docChg chg="undo custSel addSld modSld sldOrd">
      <pc:chgData name="Berit Knaak" userId="48e7d791-0728-4fed-ad90-821a8e0f9ff7" providerId="ADAL" clId="{5766C1C8-8279-47FD-A71F-06B03A03490F}" dt="2023-06-15T11:03:55.105" v="37" actId="20577"/>
      <pc:docMkLst>
        <pc:docMk/>
      </pc:docMkLst>
      <pc:sldChg chg="modNotesTx">
        <pc:chgData name="Berit Knaak" userId="48e7d791-0728-4fed-ad90-821a8e0f9ff7" providerId="ADAL" clId="{5766C1C8-8279-47FD-A71F-06B03A03490F}" dt="2023-06-15T11:02:23.556" v="31" actId="20577"/>
        <pc:sldMkLst>
          <pc:docMk/>
          <pc:sldMk cId="1144992193" sldId="874"/>
        </pc:sldMkLst>
      </pc:sldChg>
      <pc:sldChg chg="modNotesTx">
        <pc:chgData name="Berit Knaak" userId="48e7d791-0728-4fed-ad90-821a8e0f9ff7" providerId="ADAL" clId="{5766C1C8-8279-47FD-A71F-06B03A03490F}" dt="2023-06-15T11:02:42.951" v="33" actId="20577"/>
        <pc:sldMkLst>
          <pc:docMk/>
          <pc:sldMk cId="346815247" sldId="882"/>
        </pc:sldMkLst>
      </pc:sldChg>
      <pc:sldChg chg="modNotesTx">
        <pc:chgData name="Berit Knaak" userId="48e7d791-0728-4fed-ad90-821a8e0f9ff7" providerId="ADAL" clId="{5766C1C8-8279-47FD-A71F-06B03A03490F}" dt="2023-06-15T11:02:20.105" v="30" actId="20577"/>
        <pc:sldMkLst>
          <pc:docMk/>
          <pc:sldMk cId="1242425608" sldId="883"/>
        </pc:sldMkLst>
      </pc:sldChg>
      <pc:sldChg chg="modNotesTx">
        <pc:chgData name="Berit Knaak" userId="48e7d791-0728-4fed-ad90-821a8e0f9ff7" providerId="ADAL" clId="{5766C1C8-8279-47FD-A71F-06B03A03490F}" dt="2023-06-15T11:00:20.725" v="22" actId="20577"/>
        <pc:sldMkLst>
          <pc:docMk/>
          <pc:sldMk cId="3445496925" sldId="892"/>
        </pc:sldMkLst>
      </pc:sldChg>
      <pc:sldChg chg="modNotesTx">
        <pc:chgData name="Berit Knaak" userId="48e7d791-0728-4fed-ad90-821a8e0f9ff7" providerId="ADAL" clId="{5766C1C8-8279-47FD-A71F-06B03A03490F}" dt="2023-06-15T11:01:58.657" v="27" actId="20577"/>
        <pc:sldMkLst>
          <pc:docMk/>
          <pc:sldMk cId="1536484078" sldId="900"/>
        </pc:sldMkLst>
      </pc:sldChg>
      <pc:sldChg chg="modNotesTx">
        <pc:chgData name="Berit Knaak" userId="48e7d791-0728-4fed-ad90-821a8e0f9ff7" providerId="ADAL" clId="{5766C1C8-8279-47FD-A71F-06B03A03490F}" dt="2023-06-15T11:01:12.587" v="26" actId="20577"/>
        <pc:sldMkLst>
          <pc:docMk/>
          <pc:sldMk cId="3608086941" sldId="902"/>
        </pc:sldMkLst>
      </pc:sldChg>
      <pc:sldChg chg="modSp mod">
        <pc:chgData name="Berit Knaak" userId="48e7d791-0728-4fed-ad90-821a8e0f9ff7" providerId="ADAL" clId="{5766C1C8-8279-47FD-A71F-06B03A03490F}" dt="2023-06-15T10:18:52.594" v="4" actId="20577"/>
        <pc:sldMkLst>
          <pc:docMk/>
          <pc:sldMk cId="3523670412" sldId="907"/>
        </pc:sldMkLst>
        <pc:graphicFrameChg chg="modGraphic">
          <ac:chgData name="Berit Knaak" userId="48e7d791-0728-4fed-ad90-821a8e0f9ff7" providerId="ADAL" clId="{5766C1C8-8279-47FD-A71F-06B03A03490F}" dt="2023-06-15T10:18:52.594" v="4" actId="20577"/>
          <ac:graphicFrameMkLst>
            <pc:docMk/>
            <pc:sldMk cId="3523670412" sldId="907"/>
            <ac:graphicFrameMk id="9" creationId="{0A58C0CF-0AFE-7D69-086E-4C91695FE85A}"/>
          </ac:graphicFrameMkLst>
        </pc:graphicFrameChg>
      </pc:sldChg>
      <pc:sldChg chg="ord">
        <pc:chgData name="Berit Knaak" userId="48e7d791-0728-4fed-ad90-821a8e0f9ff7" providerId="ADAL" clId="{5766C1C8-8279-47FD-A71F-06B03A03490F}" dt="2023-06-15T10:21:41.584" v="13"/>
        <pc:sldMkLst>
          <pc:docMk/>
          <pc:sldMk cId="1714646270" sldId="914"/>
        </pc:sldMkLst>
      </pc:sldChg>
      <pc:sldChg chg="modNotesTx">
        <pc:chgData name="Berit Knaak" userId="48e7d791-0728-4fed-ad90-821a8e0f9ff7" providerId="ADAL" clId="{5766C1C8-8279-47FD-A71F-06B03A03490F}" dt="2023-06-15T11:02:14.861" v="29" actId="20577"/>
        <pc:sldMkLst>
          <pc:docMk/>
          <pc:sldMk cId="876511919" sldId="915"/>
        </pc:sldMkLst>
      </pc:sldChg>
      <pc:sldChg chg="modNotesTx">
        <pc:chgData name="Berit Knaak" userId="48e7d791-0728-4fed-ad90-821a8e0f9ff7" providerId="ADAL" clId="{5766C1C8-8279-47FD-A71F-06B03A03490F}" dt="2023-06-15T11:02:03.289" v="28" actId="20577"/>
        <pc:sldMkLst>
          <pc:docMk/>
          <pc:sldMk cId="3287553601" sldId="918"/>
        </pc:sldMkLst>
      </pc:sldChg>
      <pc:sldChg chg="modNotesTx">
        <pc:chgData name="Berit Knaak" userId="48e7d791-0728-4fed-ad90-821a8e0f9ff7" providerId="ADAL" clId="{5766C1C8-8279-47FD-A71F-06B03A03490F}" dt="2023-06-15T11:02:29.962" v="32" actId="20577"/>
        <pc:sldMkLst>
          <pc:docMk/>
          <pc:sldMk cId="3786572342" sldId="926"/>
        </pc:sldMkLst>
      </pc:sldChg>
      <pc:sldChg chg="modNotesTx">
        <pc:chgData name="Berit Knaak" userId="48e7d791-0728-4fed-ad90-821a8e0f9ff7" providerId="ADAL" clId="{5766C1C8-8279-47FD-A71F-06B03A03490F}" dt="2023-06-15T11:02:47.390" v="34" actId="20577"/>
        <pc:sldMkLst>
          <pc:docMk/>
          <pc:sldMk cId="2449464607" sldId="929"/>
        </pc:sldMkLst>
      </pc:sldChg>
      <pc:sldChg chg="modSp add mod modNotesTx">
        <pc:chgData name="Berit Knaak" userId="48e7d791-0728-4fed-ad90-821a8e0f9ff7" providerId="ADAL" clId="{5766C1C8-8279-47FD-A71F-06B03A03490F}" dt="2023-06-15T11:03:55.105" v="37" actId="20577"/>
        <pc:sldMkLst>
          <pc:docMk/>
          <pc:sldMk cId="4237674993" sldId="932"/>
        </pc:sldMkLst>
        <pc:picChg chg="mod">
          <ac:chgData name="Berit Knaak" userId="48e7d791-0728-4fed-ad90-821a8e0f9ff7" providerId="ADAL" clId="{5766C1C8-8279-47FD-A71F-06B03A03490F}" dt="2023-06-15T10:20:43.508" v="9" actId="1076"/>
          <ac:picMkLst>
            <pc:docMk/>
            <pc:sldMk cId="4237674993" sldId="932"/>
            <ac:picMk id="12" creationId="{BD51E392-31B5-A1D6-52A7-29A174736C48}"/>
          </ac:picMkLst>
        </pc:picChg>
      </pc:sldChg>
    </pc:docChg>
  </pc:docChgLst>
  <pc:docChgLst>
    <pc:chgData name="Berit Knaak" userId="48e7d791-0728-4fed-ad90-821a8e0f9ff7" providerId="ADAL" clId="{F280A390-81A9-4E76-878F-2BEBCA2F52BE}"/>
    <pc:docChg chg="undo redo custSel modSld">
      <pc:chgData name="Berit Knaak" userId="48e7d791-0728-4fed-ad90-821a8e0f9ff7" providerId="ADAL" clId="{F280A390-81A9-4E76-878F-2BEBCA2F52BE}" dt="2023-09-11T15:26:24.937" v="260" actId="20577"/>
      <pc:docMkLst>
        <pc:docMk/>
      </pc:docMkLst>
      <pc:sldChg chg="addSp delSp modSp mod">
        <pc:chgData name="Berit Knaak" userId="48e7d791-0728-4fed-ad90-821a8e0f9ff7" providerId="ADAL" clId="{F280A390-81A9-4E76-878F-2BEBCA2F52BE}" dt="2023-09-11T14:59:42.712" v="13" actId="1076"/>
        <pc:sldMkLst>
          <pc:docMk/>
          <pc:sldMk cId="2904913524" sldId="821"/>
        </pc:sldMkLst>
        <pc:spChg chg="add del">
          <ac:chgData name="Berit Knaak" userId="48e7d791-0728-4fed-ad90-821a8e0f9ff7" providerId="ADAL" clId="{F280A390-81A9-4E76-878F-2BEBCA2F52BE}" dt="2023-09-11T14:59:21.853" v="10" actId="478"/>
          <ac:spMkLst>
            <pc:docMk/>
            <pc:sldMk cId="2904913524" sldId="821"/>
            <ac:spMk id="3" creationId="{BB128A25-C6EC-8A89-D57A-B30CAE2A8B68}"/>
          </ac:spMkLst>
        </pc:spChg>
        <pc:picChg chg="add mod ord">
          <ac:chgData name="Berit Knaak" userId="48e7d791-0728-4fed-ad90-821a8e0f9ff7" providerId="ADAL" clId="{F280A390-81A9-4E76-878F-2BEBCA2F52BE}" dt="2023-09-11T14:59:42.712" v="13" actId="1076"/>
          <ac:picMkLst>
            <pc:docMk/>
            <pc:sldMk cId="2904913524" sldId="821"/>
            <ac:picMk id="6" creationId="{27EAE9DC-CC0F-9781-F1CA-20EBB5529520}"/>
          </ac:picMkLst>
        </pc:picChg>
      </pc:sldChg>
      <pc:sldChg chg="modSp mod">
        <pc:chgData name="Berit Knaak" userId="48e7d791-0728-4fed-ad90-821a8e0f9ff7" providerId="ADAL" clId="{F280A390-81A9-4E76-878F-2BEBCA2F52BE}" dt="2023-09-11T14:55:46.254" v="3" actId="27636"/>
        <pc:sldMkLst>
          <pc:docMk/>
          <pc:sldMk cId="775748333" sldId="853"/>
        </pc:sldMkLst>
        <pc:spChg chg="mod">
          <ac:chgData name="Berit Knaak" userId="48e7d791-0728-4fed-ad90-821a8e0f9ff7" providerId="ADAL" clId="{F280A390-81A9-4E76-878F-2BEBCA2F52BE}" dt="2023-09-11T14:55:46.254" v="3" actId="27636"/>
          <ac:spMkLst>
            <pc:docMk/>
            <pc:sldMk cId="775748333" sldId="853"/>
            <ac:spMk id="7" creationId="{6FB56F6B-B345-77AC-4C76-A907757E2305}"/>
          </ac:spMkLst>
        </pc:spChg>
      </pc:sldChg>
      <pc:sldChg chg="modSp mod">
        <pc:chgData name="Berit Knaak" userId="48e7d791-0728-4fed-ad90-821a8e0f9ff7" providerId="ADAL" clId="{F280A390-81A9-4E76-878F-2BEBCA2F52BE}" dt="2023-09-11T15:08:13.128" v="73" actId="20577"/>
        <pc:sldMkLst>
          <pc:docMk/>
          <pc:sldMk cId="1144992193" sldId="874"/>
        </pc:sldMkLst>
        <pc:spChg chg="mod">
          <ac:chgData name="Berit Knaak" userId="48e7d791-0728-4fed-ad90-821a8e0f9ff7" providerId="ADAL" clId="{F280A390-81A9-4E76-878F-2BEBCA2F52BE}" dt="2023-09-11T15:08:13.128" v="73" actId="20577"/>
          <ac:spMkLst>
            <pc:docMk/>
            <pc:sldMk cId="1144992193" sldId="874"/>
            <ac:spMk id="11" creationId="{E7D831FD-1383-449C-813C-1E31F5CC3CA1}"/>
          </ac:spMkLst>
        </pc:spChg>
      </pc:sldChg>
      <pc:sldChg chg="modSp mod">
        <pc:chgData name="Berit Knaak" userId="48e7d791-0728-4fed-ad90-821a8e0f9ff7" providerId="ADAL" clId="{F280A390-81A9-4E76-878F-2BEBCA2F52BE}" dt="2023-09-11T15:15:58.729" v="107" actId="20577"/>
        <pc:sldMkLst>
          <pc:docMk/>
          <pc:sldMk cId="1074530999" sldId="876"/>
        </pc:sldMkLst>
        <pc:spChg chg="mod">
          <ac:chgData name="Berit Knaak" userId="48e7d791-0728-4fed-ad90-821a8e0f9ff7" providerId="ADAL" clId="{F280A390-81A9-4E76-878F-2BEBCA2F52BE}" dt="2023-09-11T15:15:58.729" v="107" actId="20577"/>
          <ac:spMkLst>
            <pc:docMk/>
            <pc:sldMk cId="1074530999" sldId="876"/>
            <ac:spMk id="11" creationId="{E7D831FD-1383-449C-813C-1E31F5CC3CA1}"/>
          </ac:spMkLst>
        </pc:spChg>
      </pc:sldChg>
      <pc:sldChg chg="modSp mod">
        <pc:chgData name="Berit Knaak" userId="48e7d791-0728-4fed-ad90-821a8e0f9ff7" providerId="ADAL" clId="{F280A390-81A9-4E76-878F-2BEBCA2F52BE}" dt="2023-09-11T15:16:35.090" v="111" actId="20577"/>
        <pc:sldMkLst>
          <pc:docMk/>
          <pc:sldMk cId="1242425608" sldId="883"/>
        </pc:sldMkLst>
        <pc:spChg chg="mod">
          <ac:chgData name="Berit Knaak" userId="48e7d791-0728-4fed-ad90-821a8e0f9ff7" providerId="ADAL" clId="{F280A390-81A9-4E76-878F-2BEBCA2F52BE}" dt="2023-09-11T15:16:35.090" v="111" actId="20577"/>
          <ac:spMkLst>
            <pc:docMk/>
            <pc:sldMk cId="1242425608" sldId="883"/>
            <ac:spMk id="3" creationId="{D5F1E367-6E59-E02F-FF05-E938C59C146C}"/>
          </ac:spMkLst>
        </pc:spChg>
      </pc:sldChg>
      <pc:sldChg chg="modNotesTx">
        <pc:chgData name="Berit Knaak" userId="48e7d791-0728-4fed-ad90-821a8e0f9ff7" providerId="ADAL" clId="{F280A390-81A9-4E76-878F-2BEBCA2F52BE}" dt="2023-09-11T15:26:24.937" v="260" actId="20577"/>
        <pc:sldMkLst>
          <pc:docMk/>
          <pc:sldMk cId="1646387268" sldId="889"/>
        </pc:sldMkLst>
      </pc:sldChg>
      <pc:sldChg chg="addSp delSp modSp mod">
        <pc:chgData name="Berit Knaak" userId="48e7d791-0728-4fed-ad90-821a8e0f9ff7" providerId="ADAL" clId="{F280A390-81A9-4E76-878F-2BEBCA2F52BE}" dt="2023-09-11T15:06:28.315" v="61" actId="20577"/>
        <pc:sldMkLst>
          <pc:docMk/>
          <pc:sldMk cId="2982612198" sldId="903"/>
        </pc:sldMkLst>
        <pc:spChg chg="mod">
          <ac:chgData name="Berit Knaak" userId="48e7d791-0728-4fed-ad90-821a8e0f9ff7" providerId="ADAL" clId="{F280A390-81A9-4E76-878F-2BEBCA2F52BE}" dt="2023-09-11T15:02:54.899" v="29" actId="20577"/>
          <ac:spMkLst>
            <pc:docMk/>
            <pc:sldMk cId="2982612198" sldId="903"/>
            <ac:spMk id="4" creationId="{4B5C77CF-630C-6C27-9CF9-E83B5396FE1A}"/>
          </ac:spMkLst>
        </pc:spChg>
        <pc:spChg chg="add del mod">
          <ac:chgData name="Berit Knaak" userId="48e7d791-0728-4fed-ad90-821a8e0f9ff7" providerId="ADAL" clId="{F280A390-81A9-4E76-878F-2BEBCA2F52BE}" dt="2023-09-11T15:03:49.152" v="35" actId="478"/>
          <ac:spMkLst>
            <pc:docMk/>
            <pc:sldMk cId="2982612198" sldId="903"/>
            <ac:spMk id="5" creationId="{1507995A-01C8-931F-B36E-DC209F3C757A}"/>
          </ac:spMkLst>
        </pc:spChg>
        <pc:spChg chg="add mod">
          <ac:chgData name="Berit Knaak" userId="48e7d791-0728-4fed-ad90-821a8e0f9ff7" providerId="ADAL" clId="{F280A390-81A9-4E76-878F-2BEBCA2F52BE}" dt="2023-09-11T15:06:28.315" v="61" actId="20577"/>
          <ac:spMkLst>
            <pc:docMk/>
            <pc:sldMk cId="2982612198" sldId="903"/>
            <ac:spMk id="9" creationId="{2CC3BD9F-995B-AFB7-AF6C-43C5D2B2AE58}"/>
          </ac:spMkLst>
        </pc:spChg>
        <pc:picChg chg="del">
          <ac:chgData name="Berit Knaak" userId="48e7d791-0728-4fed-ad90-821a8e0f9ff7" providerId="ADAL" clId="{F280A390-81A9-4E76-878F-2BEBCA2F52BE}" dt="2023-09-11T15:03:14.030" v="30" actId="478"/>
          <ac:picMkLst>
            <pc:docMk/>
            <pc:sldMk cId="2982612198" sldId="903"/>
            <ac:picMk id="6" creationId="{7753CFA5-B861-3655-3671-9F7D9E448F80}"/>
          </ac:picMkLst>
        </pc:picChg>
      </pc:sldChg>
      <pc:sldChg chg="modSp mod">
        <pc:chgData name="Berit Knaak" userId="48e7d791-0728-4fed-ad90-821a8e0f9ff7" providerId="ADAL" clId="{F280A390-81A9-4E76-878F-2BEBCA2F52BE}" dt="2023-09-11T15:07:42.108" v="67" actId="20577"/>
        <pc:sldMkLst>
          <pc:docMk/>
          <pc:sldMk cId="876511919" sldId="915"/>
        </pc:sldMkLst>
        <pc:spChg chg="mod">
          <ac:chgData name="Berit Knaak" userId="48e7d791-0728-4fed-ad90-821a8e0f9ff7" providerId="ADAL" clId="{F280A390-81A9-4E76-878F-2BEBCA2F52BE}" dt="2023-09-11T15:07:42.108" v="67" actId="20577"/>
          <ac:spMkLst>
            <pc:docMk/>
            <pc:sldMk cId="876511919" sldId="915"/>
            <ac:spMk id="11" creationId="{E7D831FD-1383-449C-813C-1E31F5CC3CA1}"/>
          </ac:spMkLst>
        </pc:spChg>
      </pc:sldChg>
      <pc:sldChg chg="addSp delSp modSp mod">
        <pc:chgData name="Berit Knaak" userId="48e7d791-0728-4fed-ad90-821a8e0f9ff7" providerId="ADAL" clId="{F280A390-81A9-4E76-878F-2BEBCA2F52BE}" dt="2023-09-11T15:03:41.444" v="33" actId="1076"/>
        <pc:sldMkLst>
          <pc:docMk/>
          <pc:sldMk cId="554955840" sldId="919"/>
        </pc:sldMkLst>
        <pc:spChg chg="mod">
          <ac:chgData name="Berit Knaak" userId="48e7d791-0728-4fed-ad90-821a8e0f9ff7" providerId="ADAL" clId="{F280A390-81A9-4E76-878F-2BEBCA2F52BE}" dt="2023-09-11T14:56:03.176" v="8" actId="20577"/>
          <ac:spMkLst>
            <pc:docMk/>
            <pc:sldMk cId="554955840" sldId="919"/>
            <ac:spMk id="5" creationId="{B0A7E761-4E84-9358-060B-DC35424AD741}"/>
          </ac:spMkLst>
        </pc:spChg>
        <pc:spChg chg="del">
          <ac:chgData name="Berit Knaak" userId="48e7d791-0728-4fed-ad90-821a8e0f9ff7" providerId="ADAL" clId="{F280A390-81A9-4E76-878F-2BEBCA2F52BE}" dt="2023-09-11T14:55:45.536" v="1" actId="478"/>
          <ac:spMkLst>
            <pc:docMk/>
            <pc:sldMk cId="554955840" sldId="919"/>
            <ac:spMk id="8" creationId="{FFC8CC46-FAC7-84C6-DABB-28A46BA7A47F}"/>
          </ac:spMkLst>
        </pc:spChg>
        <pc:picChg chg="add mod">
          <ac:chgData name="Berit Knaak" userId="48e7d791-0728-4fed-ad90-821a8e0f9ff7" providerId="ADAL" clId="{F280A390-81A9-4E76-878F-2BEBCA2F52BE}" dt="2023-09-11T15:03:41.444" v="33" actId="1076"/>
          <ac:picMkLst>
            <pc:docMk/>
            <pc:sldMk cId="554955840" sldId="919"/>
            <ac:picMk id="2" creationId="{0F0FC39C-E6E0-151A-FF20-78FC00FFEEE1}"/>
          </ac:picMkLst>
        </pc:picChg>
        <pc:picChg chg="del">
          <ac:chgData name="Berit Knaak" userId="48e7d791-0728-4fed-ad90-821a8e0f9ff7" providerId="ADAL" clId="{F280A390-81A9-4E76-878F-2BEBCA2F52BE}" dt="2023-09-11T14:55:45.536" v="1" actId="478"/>
          <ac:picMkLst>
            <pc:docMk/>
            <pc:sldMk cId="554955840" sldId="919"/>
            <ac:picMk id="6" creationId="{4FDBF24C-6CB1-7209-7BFE-3E3B36955B4D}"/>
          </ac:picMkLst>
        </pc:picChg>
        <pc:picChg chg="mod">
          <ac:chgData name="Berit Knaak" userId="48e7d791-0728-4fed-ad90-821a8e0f9ff7" providerId="ADAL" clId="{F280A390-81A9-4E76-878F-2BEBCA2F52BE}" dt="2023-09-11T15:03:41.444" v="33" actId="1076"/>
          <ac:picMkLst>
            <pc:docMk/>
            <pc:sldMk cId="554955840" sldId="919"/>
            <ac:picMk id="7" creationId="{5B49D3D6-D209-5FBD-DCD9-8D960E72924D}"/>
          </ac:picMkLst>
        </pc:picChg>
        <pc:picChg chg="del">
          <ac:chgData name="Berit Knaak" userId="48e7d791-0728-4fed-ad90-821a8e0f9ff7" providerId="ADAL" clId="{F280A390-81A9-4E76-878F-2BEBCA2F52BE}" dt="2023-09-11T14:54:44.526" v="0" actId="478"/>
          <ac:picMkLst>
            <pc:docMk/>
            <pc:sldMk cId="554955840" sldId="919"/>
            <ac:picMk id="9" creationId="{198987DC-D94E-396E-4002-4873FA414F80}"/>
          </ac:picMkLst>
        </pc:picChg>
        <pc:picChg chg="mod">
          <ac:chgData name="Berit Knaak" userId="48e7d791-0728-4fed-ad90-821a8e0f9ff7" providerId="ADAL" clId="{F280A390-81A9-4E76-878F-2BEBCA2F52BE}" dt="2023-09-11T15:01:43.499" v="26" actId="1076"/>
          <ac:picMkLst>
            <pc:docMk/>
            <pc:sldMk cId="554955840" sldId="919"/>
            <ac:picMk id="10" creationId="{BDCD0A0D-B211-6F98-CB83-EB2032341687}"/>
          </ac:picMkLst>
        </pc:picChg>
      </pc:sldChg>
      <pc:sldChg chg="modNotesTx">
        <pc:chgData name="Berit Knaak" userId="48e7d791-0728-4fed-ad90-821a8e0f9ff7" providerId="ADAL" clId="{F280A390-81A9-4E76-878F-2BEBCA2F52BE}" dt="2023-09-11T15:25:22.836" v="245" actId="313"/>
        <pc:sldMkLst>
          <pc:docMk/>
          <pc:sldMk cId="3553218520" sldId="925"/>
        </pc:sldMkLst>
      </pc:sldChg>
      <pc:sldChg chg="modNotesTx">
        <pc:chgData name="Berit Knaak" userId="48e7d791-0728-4fed-ad90-821a8e0f9ff7" providerId="ADAL" clId="{F280A390-81A9-4E76-878F-2BEBCA2F52BE}" dt="2023-09-11T15:25:18.054" v="242" actId="20577"/>
        <pc:sldMkLst>
          <pc:docMk/>
          <pc:sldMk cId="3786572342" sldId="926"/>
        </pc:sldMkLst>
      </pc:sldChg>
      <pc:sldChg chg="modNotesTx">
        <pc:chgData name="Berit Knaak" userId="48e7d791-0728-4fed-ad90-821a8e0f9ff7" providerId="ADAL" clId="{F280A390-81A9-4E76-878F-2BEBCA2F52BE}" dt="2023-09-11T15:24:51.687" v="237" actId="20577"/>
        <pc:sldMkLst>
          <pc:docMk/>
          <pc:sldMk cId="4099012112" sldId="930"/>
        </pc:sldMkLst>
      </pc:sldChg>
      <pc:sldChg chg="modSp mod modNotesTx">
        <pc:chgData name="Berit Knaak" userId="48e7d791-0728-4fed-ad90-821a8e0f9ff7" providerId="ADAL" clId="{F280A390-81A9-4E76-878F-2BEBCA2F52BE}" dt="2023-09-11T15:26:03.283" v="258" actId="20577"/>
        <pc:sldMkLst>
          <pc:docMk/>
          <pc:sldMk cId="1961958566" sldId="931"/>
        </pc:sldMkLst>
        <pc:spChg chg="mod">
          <ac:chgData name="Berit Knaak" userId="48e7d791-0728-4fed-ad90-821a8e0f9ff7" providerId="ADAL" clId="{F280A390-81A9-4E76-878F-2BEBCA2F52BE}" dt="2023-09-11T15:21:01.043" v="157" actId="27636"/>
          <ac:spMkLst>
            <pc:docMk/>
            <pc:sldMk cId="1961958566" sldId="931"/>
            <ac:spMk id="3" creationId="{EB5D9333-96AF-BE77-FBBF-AC935B333C10}"/>
          </ac:spMkLst>
        </pc:spChg>
      </pc:sldChg>
    </pc:docChg>
  </pc:docChgLst>
  <pc:docChgLst>
    <pc:chgData name="Berit Knaak" userId="48e7d791-0728-4fed-ad90-821a8e0f9ff7" providerId="ADAL" clId="{17A4AAA4-2EEF-4520-ABE9-E3414AD78702}"/>
    <pc:docChg chg="undo custSel addSld delSld modSld sldOrd modSection">
      <pc:chgData name="Berit Knaak" userId="48e7d791-0728-4fed-ad90-821a8e0f9ff7" providerId="ADAL" clId="{17A4AAA4-2EEF-4520-ABE9-E3414AD78702}" dt="2023-06-19T11:02:42.386" v="95" actId="1076"/>
      <pc:docMkLst>
        <pc:docMk/>
      </pc:docMkLst>
      <pc:sldChg chg="del">
        <pc:chgData name="Berit Knaak" userId="48e7d791-0728-4fed-ad90-821a8e0f9ff7" providerId="ADAL" clId="{17A4AAA4-2EEF-4520-ABE9-E3414AD78702}" dt="2023-06-19T10:44:47.201" v="0" actId="47"/>
        <pc:sldMkLst>
          <pc:docMk/>
          <pc:sldMk cId="1679788067" sldId="878"/>
        </pc:sldMkLst>
      </pc:sldChg>
      <pc:sldChg chg="delSp modSp mod">
        <pc:chgData name="Berit Knaak" userId="48e7d791-0728-4fed-ad90-821a8e0f9ff7" providerId="ADAL" clId="{17A4AAA4-2EEF-4520-ABE9-E3414AD78702}" dt="2023-06-19T11:00:03.623" v="90" actId="6549"/>
        <pc:sldMkLst>
          <pc:docMk/>
          <pc:sldMk cId="346815247" sldId="882"/>
        </pc:sldMkLst>
        <pc:spChg chg="mod">
          <ac:chgData name="Berit Knaak" userId="48e7d791-0728-4fed-ad90-821a8e0f9ff7" providerId="ADAL" clId="{17A4AAA4-2EEF-4520-ABE9-E3414AD78702}" dt="2023-06-19T11:00:03.623" v="90" actId="6549"/>
          <ac:spMkLst>
            <pc:docMk/>
            <pc:sldMk cId="346815247" sldId="882"/>
            <ac:spMk id="3" creationId="{33809E5D-5143-8474-3919-F7EA0F30800F}"/>
          </ac:spMkLst>
        </pc:spChg>
        <pc:picChg chg="del">
          <ac:chgData name="Berit Knaak" userId="48e7d791-0728-4fed-ad90-821a8e0f9ff7" providerId="ADAL" clId="{17A4AAA4-2EEF-4520-ABE9-E3414AD78702}" dt="2023-06-19T10:59:39.138" v="89" actId="478"/>
          <ac:picMkLst>
            <pc:docMk/>
            <pc:sldMk cId="346815247" sldId="882"/>
            <ac:picMk id="6" creationId="{329B1545-032C-1D80-C587-1B418763EE5B}"/>
          </ac:picMkLst>
        </pc:picChg>
      </pc:sldChg>
      <pc:sldChg chg="addSp delSp add del mod modNotesTx">
        <pc:chgData name="Berit Knaak" userId="48e7d791-0728-4fed-ad90-821a8e0f9ff7" providerId="ADAL" clId="{17A4AAA4-2EEF-4520-ABE9-E3414AD78702}" dt="2023-06-19T10:59:02.727" v="88" actId="47"/>
        <pc:sldMkLst>
          <pc:docMk/>
          <pc:sldMk cId="3608086941" sldId="902"/>
        </pc:sldMkLst>
        <pc:spChg chg="add del">
          <ac:chgData name="Berit Knaak" userId="48e7d791-0728-4fed-ad90-821a8e0f9ff7" providerId="ADAL" clId="{17A4AAA4-2EEF-4520-ABE9-E3414AD78702}" dt="2023-06-19T10:47:03.795" v="11" actId="22"/>
          <ac:spMkLst>
            <pc:docMk/>
            <pc:sldMk cId="3608086941" sldId="902"/>
            <ac:spMk id="6" creationId="{5FA985E8-43F7-C232-1B6A-77312060DB5E}"/>
          </ac:spMkLst>
        </pc:spChg>
        <pc:spChg chg="add del">
          <ac:chgData name="Berit Knaak" userId="48e7d791-0728-4fed-ad90-821a8e0f9ff7" providerId="ADAL" clId="{17A4AAA4-2EEF-4520-ABE9-E3414AD78702}" dt="2023-06-19T10:47:06.878" v="13" actId="22"/>
          <ac:spMkLst>
            <pc:docMk/>
            <pc:sldMk cId="3608086941" sldId="902"/>
            <ac:spMk id="16" creationId="{4D6616E5-D814-F18B-4920-078575055144}"/>
          </ac:spMkLst>
        </pc:spChg>
        <pc:spChg chg="add del">
          <ac:chgData name="Berit Knaak" userId="48e7d791-0728-4fed-ad90-821a8e0f9ff7" providerId="ADAL" clId="{17A4AAA4-2EEF-4520-ABE9-E3414AD78702}" dt="2023-06-19T10:47:14.796" v="15" actId="22"/>
          <ac:spMkLst>
            <pc:docMk/>
            <pc:sldMk cId="3608086941" sldId="902"/>
            <ac:spMk id="18" creationId="{641AE2E0-34D3-6500-617A-72CFB8BB9C8F}"/>
          </ac:spMkLst>
        </pc:spChg>
      </pc:sldChg>
      <pc:sldChg chg="ord modNotesTx">
        <pc:chgData name="Berit Knaak" userId="48e7d791-0728-4fed-ad90-821a8e0f9ff7" providerId="ADAL" clId="{17A4AAA4-2EEF-4520-ABE9-E3414AD78702}" dt="2023-06-19T10:46:01.685" v="7"/>
        <pc:sldMkLst>
          <pc:docMk/>
          <pc:sldMk cId="3553218520" sldId="925"/>
        </pc:sldMkLst>
      </pc:sldChg>
      <pc:sldChg chg="modNotesTx">
        <pc:chgData name="Berit Knaak" userId="48e7d791-0728-4fed-ad90-821a8e0f9ff7" providerId="ADAL" clId="{17A4AAA4-2EEF-4520-ABE9-E3414AD78702}" dt="2023-06-19T10:45:54.187" v="6"/>
        <pc:sldMkLst>
          <pc:docMk/>
          <pc:sldMk cId="3786572342" sldId="926"/>
        </pc:sldMkLst>
      </pc:sldChg>
      <pc:sldChg chg="ord">
        <pc:chgData name="Berit Knaak" userId="48e7d791-0728-4fed-ad90-821a8e0f9ff7" providerId="ADAL" clId="{17A4AAA4-2EEF-4520-ABE9-E3414AD78702}" dt="2023-06-19T11:00:43.254" v="92"/>
        <pc:sldMkLst>
          <pc:docMk/>
          <pc:sldMk cId="2449464607" sldId="929"/>
        </pc:sldMkLst>
      </pc:sldChg>
      <pc:sldChg chg="ord modNotesTx">
        <pc:chgData name="Berit Knaak" userId="48e7d791-0728-4fed-ad90-821a8e0f9ff7" providerId="ADAL" clId="{17A4AAA4-2EEF-4520-ABE9-E3414AD78702}" dt="2023-06-19T10:45:41.837" v="5"/>
        <pc:sldMkLst>
          <pc:docMk/>
          <pc:sldMk cId="4099012112" sldId="930"/>
        </pc:sldMkLst>
      </pc:sldChg>
      <pc:sldChg chg="modNotesTx">
        <pc:chgData name="Berit Knaak" userId="48e7d791-0728-4fed-ad90-821a8e0f9ff7" providerId="ADAL" clId="{17A4AAA4-2EEF-4520-ABE9-E3414AD78702}" dt="2023-06-19T10:46:09.313" v="8"/>
        <pc:sldMkLst>
          <pc:docMk/>
          <pc:sldMk cId="1961958566" sldId="931"/>
        </pc:sldMkLst>
      </pc:sldChg>
      <pc:sldChg chg="addSp delSp modSp add mod">
        <pc:chgData name="Berit Knaak" userId="48e7d791-0728-4fed-ad90-821a8e0f9ff7" providerId="ADAL" clId="{17A4AAA4-2EEF-4520-ABE9-E3414AD78702}" dt="2023-06-19T11:02:42.386" v="95" actId="1076"/>
        <pc:sldMkLst>
          <pc:docMk/>
          <pc:sldMk cId="3587739602" sldId="933"/>
        </pc:sldMkLst>
        <pc:spChg chg="add mod">
          <ac:chgData name="Berit Knaak" userId="48e7d791-0728-4fed-ad90-821a8e0f9ff7" providerId="ADAL" clId="{17A4AAA4-2EEF-4520-ABE9-E3414AD78702}" dt="2023-06-19T10:58:53.104" v="87" actId="1076"/>
          <ac:spMkLst>
            <pc:docMk/>
            <pc:sldMk cId="3587739602" sldId="933"/>
            <ac:spMk id="2" creationId="{029CABC1-EA4E-16EE-3AB0-7846B7FEA58E}"/>
          </ac:spMkLst>
        </pc:spChg>
        <pc:spChg chg="del">
          <ac:chgData name="Berit Knaak" userId="48e7d791-0728-4fed-ad90-821a8e0f9ff7" providerId="ADAL" clId="{17A4AAA4-2EEF-4520-ABE9-E3414AD78702}" dt="2023-06-19T10:47:42.610" v="17" actId="478"/>
          <ac:spMkLst>
            <pc:docMk/>
            <pc:sldMk cId="3587739602" sldId="933"/>
            <ac:spMk id="8" creationId="{FF0F0ED7-BE13-1463-7F4A-88A584CDAC46}"/>
          </ac:spMkLst>
        </pc:spChg>
        <pc:spChg chg="del">
          <ac:chgData name="Berit Knaak" userId="48e7d791-0728-4fed-ad90-821a8e0f9ff7" providerId="ADAL" clId="{17A4AAA4-2EEF-4520-ABE9-E3414AD78702}" dt="2023-06-19T10:47:42.610" v="17" actId="478"/>
          <ac:spMkLst>
            <pc:docMk/>
            <pc:sldMk cId="3587739602" sldId="933"/>
            <ac:spMk id="9" creationId="{92C580A8-317B-077C-5BC9-1538E4EF1353}"/>
          </ac:spMkLst>
        </pc:spChg>
        <pc:spChg chg="del">
          <ac:chgData name="Berit Knaak" userId="48e7d791-0728-4fed-ad90-821a8e0f9ff7" providerId="ADAL" clId="{17A4AAA4-2EEF-4520-ABE9-E3414AD78702}" dt="2023-06-19T10:50:54.181" v="44" actId="478"/>
          <ac:spMkLst>
            <pc:docMk/>
            <pc:sldMk cId="3587739602" sldId="933"/>
            <ac:spMk id="12" creationId="{47F213E6-28CB-4559-8E30-1F4B5170AA58}"/>
          </ac:spMkLst>
        </pc:spChg>
        <pc:spChg chg="del">
          <ac:chgData name="Berit Knaak" userId="48e7d791-0728-4fed-ad90-821a8e0f9ff7" providerId="ADAL" clId="{17A4AAA4-2EEF-4520-ABE9-E3414AD78702}" dt="2023-06-19T10:47:42.610" v="17" actId="478"/>
          <ac:spMkLst>
            <pc:docMk/>
            <pc:sldMk cId="3587739602" sldId="933"/>
            <ac:spMk id="14" creationId="{585634BC-CA84-2082-3893-637262B95161}"/>
          </ac:spMkLst>
        </pc:spChg>
        <pc:spChg chg="del">
          <ac:chgData name="Berit Knaak" userId="48e7d791-0728-4fed-ad90-821a8e0f9ff7" providerId="ADAL" clId="{17A4AAA4-2EEF-4520-ABE9-E3414AD78702}" dt="2023-06-19T10:47:42.610" v="17" actId="478"/>
          <ac:spMkLst>
            <pc:docMk/>
            <pc:sldMk cId="3587739602" sldId="933"/>
            <ac:spMk id="15" creationId="{7FC6513A-9376-09A0-2611-DAAED475D2DF}"/>
          </ac:spMkLst>
        </pc:spChg>
        <pc:spChg chg="add mod">
          <ac:chgData name="Berit Knaak" userId="48e7d791-0728-4fed-ad90-821a8e0f9ff7" providerId="ADAL" clId="{17A4AAA4-2EEF-4520-ABE9-E3414AD78702}" dt="2023-06-19T11:02:42.386" v="95" actId="1076"/>
          <ac:spMkLst>
            <pc:docMk/>
            <pc:sldMk cId="3587739602" sldId="933"/>
            <ac:spMk id="17" creationId="{3709A3E0-B30E-B925-520D-E07124A5F469}"/>
          </ac:spMkLst>
        </pc:spChg>
        <pc:spChg chg="add mod">
          <ac:chgData name="Berit Knaak" userId="48e7d791-0728-4fed-ad90-821a8e0f9ff7" providerId="ADAL" clId="{17A4AAA4-2EEF-4520-ABE9-E3414AD78702}" dt="2023-06-19T11:02:42.386" v="95" actId="1076"/>
          <ac:spMkLst>
            <pc:docMk/>
            <pc:sldMk cId="3587739602" sldId="933"/>
            <ac:spMk id="18" creationId="{178B967C-ECB7-D1B3-A4FC-A9B7B1D193FB}"/>
          </ac:spMkLst>
        </pc:spChg>
        <pc:spChg chg="add mod">
          <ac:chgData name="Berit Knaak" userId="48e7d791-0728-4fed-ad90-821a8e0f9ff7" providerId="ADAL" clId="{17A4AAA4-2EEF-4520-ABE9-E3414AD78702}" dt="2023-06-19T10:53:14.006" v="70" actId="1076"/>
          <ac:spMkLst>
            <pc:docMk/>
            <pc:sldMk cId="3587739602" sldId="933"/>
            <ac:spMk id="20" creationId="{8ECA6498-5286-C5F9-4CC1-38815C83F949}"/>
          </ac:spMkLst>
        </pc:spChg>
        <pc:spChg chg="add mod">
          <ac:chgData name="Berit Knaak" userId="48e7d791-0728-4fed-ad90-821a8e0f9ff7" providerId="ADAL" clId="{17A4AAA4-2EEF-4520-ABE9-E3414AD78702}" dt="2023-06-19T11:02:42.386" v="95" actId="1076"/>
          <ac:spMkLst>
            <pc:docMk/>
            <pc:sldMk cId="3587739602" sldId="933"/>
            <ac:spMk id="21" creationId="{ECF53C84-3CF9-41BB-B066-42AF7B171E8A}"/>
          </ac:spMkLst>
        </pc:spChg>
        <pc:spChg chg="add mod">
          <ac:chgData name="Berit Knaak" userId="48e7d791-0728-4fed-ad90-821a8e0f9ff7" providerId="ADAL" clId="{17A4AAA4-2EEF-4520-ABE9-E3414AD78702}" dt="2023-06-19T10:56:48.476" v="76" actId="14100"/>
          <ac:spMkLst>
            <pc:docMk/>
            <pc:sldMk cId="3587739602" sldId="933"/>
            <ac:spMk id="22" creationId="{0AA6E3DD-9B40-C2A9-A60F-3B8A7FC81F18}"/>
          </ac:spMkLst>
        </pc:spChg>
        <pc:spChg chg="add del mod">
          <ac:chgData name="Berit Knaak" userId="48e7d791-0728-4fed-ad90-821a8e0f9ff7" providerId="ADAL" clId="{17A4AAA4-2EEF-4520-ABE9-E3414AD78702}" dt="2023-06-19T10:50:12.118" v="38" actId="478"/>
          <ac:spMkLst>
            <pc:docMk/>
            <pc:sldMk cId="3587739602" sldId="933"/>
            <ac:spMk id="27" creationId="{3FAF535A-412B-FB05-8CBF-E92BA9FA3110}"/>
          </ac:spMkLst>
        </pc:spChg>
        <pc:spChg chg="add del mod">
          <ac:chgData name="Berit Knaak" userId="48e7d791-0728-4fed-ad90-821a8e0f9ff7" providerId="ADAL" clId="{17A4AAA4-2EEF-4520-ABE9-E3414AD78702}" dt="2023-06-19T10:50:56.409" v="45" actId="478"/>
          <ac:spMkLst>
            <pc:docMk/>
            <pc:sldMk cId="3587739602" sldId="933"/>
            <ac:spMk id="29" creationId="{9856B47E-5FDD-BFD2-C4DB-2AA317D74BE0}"/>
          </ac:spMkLst>
        </pc:spChg>
        <pc:picChg chg="del">
          <ac:chgData name="Berit Knaak" userId="48e7d791-0728-4fed-ad90-821a8e0f9ff7" providerId="ADAL" clId="{17A4AAA4-2EEF-4520-ABE9-E3414AD78702}" dt="2023-06-19T10:47:42.610" v="17" actId="478"/>
          <ac:picMkLst>
            <pc:docMk/>
            <pc:sldMk cId="3587739602" sldId="933"/>
            <ac:picMk id="3" creationId="{119F9FB8-5DCA-BFF7-5E8E-B2DF642CA5FE}"/>
          </ac:picMkLst>
        </pc:picChg>
        <pc:picChg chg="del">
          <ac:chgData name="Berit Knaak" userId="48e7d791-0728-4fed-ad90-821a8e0f9ff7" providerId="ADAL" clId="{17A4AAA4-2EEF-4520-ABE9-E3414AD78702}" dt="2023-06-19T10:47:42.610" v="17" actId="478"/>
          <ac:picMkLst>
            <pc:docMk/>
            <pc:sldMk cId="3587739602" sldId="933"/>
            <ac:picMk id="4" creationId="{B5E18155-9B3E-537F-C5D3-FD3340B11D8E}"/>
          </ac:picMkLst>
        </pc:picChg>
        <pc:picChg chg="add mod">
          <ac:chgData name="Berit Knaak" userId="48e7d791-0728-4fed-ad90-821a8e0f9ff7" providerId="ADAL" clId="{17A4AAA4-2EEF-4520-ABE9-E3414AD78702}" dt="2023-06-19T10:52:33.275" v="60" actId="1076"/>
          <ac:picMkLst>
            <pc:docMk/>
            <pc:sldMk cId="3587739602" sldId="933"/>
            <ac:picMk id="6" creationId="{07D24179-5ED7-3962-5A9A-14D6EED035AD}"/>
          </ac:picMkLst>
        </pc:picChg>
        <pc:picChg chg="del">
          <ac:chgData name="Berit Knaak" userId="48e7d791-0728-4fed-ad90-821a8e0f9ff7" providerId="ADAL" clId="{17A4AAA4-2EEF-4520-ABE9-E3414AD78702}" dt="2023-06-19T10:47:42.610" v="17" actId="478"/>
          <ac:picMkLst>
            <pc:docMk/>
            <pc:sldMk cId="3587739602" sldId="933"/>
            <ac:picMk id="7" creationId="{5701622E-7F3B-5B8C-5534-C2D5F73EF6AE}"/>
          </ac:picMkLst>
        </pc:picChg>
        <pc:picChg chg="del">
          <ac:chgData name="Berit Knaak" userId="48e7d791-0728-4fed-ad90-821a8e0f9ff7" providerId="ADAL" clId="{17A4AAA4-2EEF-4520-ABE9-E3414AD78702}" dt="2023-06-19T10:47:42.610" v="17" actId="478"/>
          <ac:picMkLst>
            <pc:docMk/>
            <pc:sldMk cId="3587739602" sldId="933"/>
            <ac:picMk id="10" creationId="{EC6C3E20-C3E8-C3B2-32D1-C2712B24C352}"/>
          </ac:picMkLst>
        </pc:picChg>
        <pc:picChg chg="add mod">
          <ac:chgData name="Berit Knaak" userId="48e7d791-0728-4fed-ad90-821a8e0f9ff7" providerId="ADAL" clId="{17A4AAA4-2EEF-4520-ABE9-E3414AD78702}" dt="2023-06-19T10:53:11.086" v="69" actId="1076"/>
          <ac:picMkLst>
            <pc:docMk/>
            <pc:sldMk cId="3587739602" sldId="933"/>
            <ac:picMk id="11" creationId="{0EF47C24-C005-3C5F-F826-847A15B75970}"/>
          </ac:picMkLst>
        </pc:picChg>
        <pc:picChg chg="add del mod">
          <ac:chgData name="Berit Knaak" userId="48e7d791-0728-4fed-ad90-821a8e0f9ff7" providerId="ADAL" clId="{17A4AAA4-2EEF-4520-ABE9-E3414AD78702}" dt="2023-06-19T10:49:04.809" v="27" actId="478"/>
          <ac:picMkLst>
            <pc:docMk/>
            <pc:sldMk cId="3587739602" sldId="933"/>
            <ac:picMk id="16" creationId="{DE4DEDF8-2767-A73C-8FBA-C1FD6BDB4EE9}"/>
          </ac:picMkLst>
        </pc:picChg>
        <pc:picChg chg="add mod">
          <ac:chgData name="Berit Knaak" userId="48e7d791-0728-4fed-ad90-821a8e0f9ff7" providerId="ADAL" clId="{17A4AAA4-2EEF-4520-ABE9-E3414AD78702}" dt="2023-06-19T11:02:42.386" v="95" actId="1076"/>
          <ac:picMkLst>
            <pc:docMk/>
            <pc:sldMk cId="3587739602" sldId="933"/>
            <ac:picMk id="19" creationId="{8B441F6F-8A5D-B993-6643-4CD4E9A028F2}"/>
          </ac:picMkLst>
        </pc:picChg>
        <pc:picChg chg="add mod">
          <ac:chgData name="Berit Knaak" userId="48e7d791-0728-4fed-ad90-821a8e0f9ff7" providerId="ADAL" clId="{17A4AAA4-2EEF-4520-ABE9-E3414AD78702}" dt="2023-06-19T11:02:42.386" v="95" actId="1076"/>
          <ac:picMkLst>
            <pc:docMk/>
            <pc:sldMk cId="3587739602" sldId="933"/>
            <ac:picMk id="23" creationId="{236B395B-D908-0971-CF80-6AFDD2EA846C}"/>
          </ac:picMkLst>
        </pc:picChg>
        <pc:picChg chg="add del mod">
          <ac:chgData name="Berit Knaak" userId="48e7d791-0728-4fed-ad90-821a8e0f9ff7" providerId="ADAL" clId="{17A4AAA4-2EEF-4520-ABE9-E3414AD78702}" dt="2023-06-19T10:48:37.493" v="23" actId="478"/>
          <ac:picMkLst>
            <pc:docMk/>
            <pc:sldMk cId="3587739602" sldId="933"/>
            <ac:picMk id="24" creationId="{EE527AEB-5F8D-754E-FFE6-504B59DD4C1D}"/>
          </ac:picMkLst>
        </pc:picChg>
        <pc:picChg chg="add del mod">
          <ac:chgData name="Berit Knaak" userId="48e7d791-0728-4fed-ad90-821a8e0f9ff7" providerId="ADAL" clId="{17A4AAA4-2EEF-4520-ABE9-E3414AD78702}" dt="2023-06-19T10:48:47.442" v="25" actId="478"/>
          <ac:picMkLst>
            <pc:docMk/>
            <pc:sldMk cId="3587739602" sldId="933"/>
            <ac:picMk id="25" creationId="{F48CA3FA-22A1-EFD3-BA7C-F41ADAA6B148}"/>
          </ac:picMkLst>
        </pc:picChg>
        <pc:picChg chg="add del mod">
          <ac:chgData name="Berit Knaak" userId="48e7d791-0728-4fed-ad90-821a8e0f9ff7" providerId="ADAL" clId="{17A4AAA4-2EEF-4520-ABE9-E3414AD78702}" dt="2023-06-19T10:48:47.442" v="25" actId="478"/>
          <ac:picMkLst>
            <pc:docMk/>
            <pc:sldMk cId="3587739602" sldId="933"/>
            <ac:picMk id="26" creationId="{73FFBDC9-5D05-6808-B275-8A19D04C22DD}"/>
          </ac:picMkLst>
        </pc:picChg>
      </pc:sldChg>
    </pc:docChg>
  </pc:docChgLst>
  <pc:docChgLst>
    <pc:chgData name="Berit Knaak" userId="48e7d791-0728-4fed-ad90-821a8e0f9ff7" providerId="ADAL" clId="{B10043A7-AB0D-4AC7-AB09-D7A5A7504C4B}"/>
    <pc:docChg chg="custSel modSld sldOrd">
      <pc:chgData name="Berit Knaak" userId="48e7d791-0728-4fed-ad90-821a8e0f9ff7" providerId="ADAL" clId="{B10043A7-AB0D-4AC7-AB09-D7A5A7504C4B}" dt="2023-05-05T13:14:43.075" v="8" actId="6549"/>
      <pc:docMkLst>
        <pc:docMk/>
      </pc:docMkLst>
      <pc:sldChg chg="delSp modSp mod">
        <pc:chgData name="Berit Knaak" userId="48e7d791-0728-4fed-ad90-821a8e0f9ff7" providerId="ADAL" clId="{B10043A7-AB0D-4AC7-AB09-D7A5A7504C4B}" dt="2023-05-05T13:14:43.075" v="8" actId="6549"/>
        <pc:sldMkLst>
          <pc:docMk/>
          <pc:sldMk cId="1536484078" sldId="900"/>
        </pc:sldMkLst>
        <pc:spChg chg="mod">
          <ac:chgData name="Berit Knaak" userId="48e7d791-0728-4fed-ad90-821a8e0f9ff7" providerId="ADAL" clId="{B10043A7-AB0D-4AC7-AB09-D7A5A7504C4B}" dt="2023-05-05T13:14:43.075" v="8" actId="6549"/>
          <ac:spMkLst>
            <pc:docMk/>
            <pc:sldMk cId="1536484078" sldId="900"/>
            <ac:spMk id="31" creationId="{8E8E9250-0461-4981-8B68-B0CB334A3F54}"/>
          </ac:spMkLst>
        </pc:spChg>
        <pc:spChg chg="del">
          <ac:chgData name="Berit Knaak" userId="48e7d791-0728-4fed-ad90-821a8e0f9ff7" providerId="ADAL" clId="{B10043A7-AB0D-4AC7-AB09-D7A5A7504C4B}" dt="2023-05-05T11:09:21.889" v="0" actId="478"/>
          <ac:spMkLst>
            <pc:docMk/>
            <pc:sldMk cId="1536484078" sldId="900"/>
            <ac:spMk id="51" creationId="{47B1C75A-A284-396D-E608-F4F71F7E98DB}"/>
          </ac:spMkLst>
        </pc:spChg>
        <pc:cxnChg chg="del">
          <ac:chgData name="Berit Knaak" userId="48e7d791-0728-4fed-ad90-821a8e0f9ff7" providerId="ADAL" clId="{B10043A7-AB0D-4AC7-AB09-D7A5A7504C4B}" dt="2023-05-05T11:09:24.204" v="1" actId="478"/>
          <ac:cxnSpMkLst>
            <pc:docMk/>
            <pc:sldMk cId="1536484078" sldId="900"/>
            <ac:cxnSpMk id="50" creationId="{F2475252-4C82-1B6C-7354-0E92820D38A4}"/>
          </ac:cxnSpMkLst>
        </pc:cxnChg>
      </pc:sldChg>
      <pc:sldChg chg="ord">
        <pc:chgData name="Berit Knaak" userId="48e7d791-0728-4fed-ad90-821a8e0f9ff7" providerId="ADAL" clId="{B10043A7-AB0D-4AC7-AB09-D7A5A7504C4B}" dt="2023-05-05T11:12:27.169" v="3"/>
        <pc:sldMkLst>
          <pc:docMk/>
          <pc:sldMk cId="2982612198" sldId="903"/>
        </pc:sldMkLst>
      </pc:sldChg>
      <pc:sldChg chg="modSp mod">
        <pc:chgData name="Berit Knaak" userId="48e7d791-0728-4fed-ad90-821a8e0f9ff7" providerId="ADAL" clId="{B10043A7-AB0D-4AC7-AB09-D7A5A7504C4B}" dt="2023-05-05T11:21:05.543" v="6" actId="27636"/>
        <pc:sldMkLst>
          <pc:docMk/>
          <pc:sldMk cId="2199288094" sldId="917"/>
        </pc:sldMkLst>
        <pc:spChg chg="mod">
          <ac:chgData name="Berit Knaak" userId="48e7d791-0728-4fed-ad90-821a8e0f9ff7" providerId="ADAL" clId="{B10043A7-AB0D-4AC7-AB09-D7A5A7504C4B}" dt="2023-05-05T11:21:05.543" v="6" actId="27636"/>
          <ac:spMkLst>
            <pc:docMk/>
            <pc:sldMk cId="2199288094" sldId="917"/>
            <ac:spMk id="3" creationId="{33809E5D-5143-8474-3919-F7EA0F30800F}"/>
          </ac:spMkLst>
        </pc:spChg>
      </pc:sldChg>
      <pc:sldChg chg="modSp mod">
        <pc:chgData name="Berit Knaak" userId="48e7d791-0728-4fed-ad90-821a8e0f9ff7" providerId="ADAL" clId="{B10043A7-AB0D-4AC7-AB09-D7A5A7504C4B}" dt="2023-05-05T11:21:02.556" v="4" actId="20577"/>
        <pc:sldMkLst>
          <pc:docMk/>
          <pc:sldMk cId="554955840" sldId="919"/>
        </pc:sldMkLst>
        <pc:spChg chg="mod">
          <ac:chgData name="Berit Knaak" userId="48e7d791-0728-4fed-ad90-821a8e0f9ff7" providerId="ADAL" clId="{B10043A7-AB0D-4AC7-AB09-D7A5A7504C4B}" dt="2023-05-05T11:21:02.556" v="4" actId="20577"/>
          <ac:spMkLst>
            <pc:docMk/>
            <pc:sldMk cId="554955840" sldId="919"/>
            <ac:spMk id="3" creationId="{33809E5D-5143-8474-3919-F7EA0F30800F}"/>
          </ac:spMkLst>
        </pc:spChg>
      </pc:sldChg>
      <pc:sldChg chg="modSp mod">
        <pc:chgData name="Berit Knaak" userId="48e7d791-0728-4fed-ad90-821a8e0f9ff7" providerId="ADAL" clId="{B10043A7-AB0D-4AC7-AB09-D7A5A7504C4B}" dt="2023-05-05T11:21:09.067" v="7" actId="20577"/>
        <pc:sldMkLst>
          <pc:docMk/>
          <pc:sldMk cId="2979479511" sldId="920"/>
        </pc:sldMkLst>
        <pc:spChg chg="mod">
          <ac:chgData name="Berit Knaak" userId="48e7d791-0728-4fed-ad90-821a8e0f9ff7" providerId="ADAL" clId="{B10043A7-AB0D-4AC7-AB09-D7A5A7504C4B}" dt="2023-05-05T11:21:09.067" v="7" actId="20577"/>
          <ac:spMkLst>
            <pc:docMk/>
            <pc:sldMk cId="2979479511" sldId="920"/>
            <ac:spMk id="3" creationId="{33809E5D-5143-8474-3919-F7EA0F3080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B1C543-2C85-433F-83BA-052A45A06F29}"/>
              </a:ext>
            </a:extLst>
          </p:cNvPr>
          <p:cNvSpPr>
            <a:spLocks noGrp="1"/>
          </p:cNvSpPr>
          <p:nvPr>
            <p:ph type="hdr" sz="quarter"/>
          </p:nvPr>
        </p:nvSpPr>
        <p:spPr>
          <a:xfrm>
            <a:off x="0" y="1"/>
            <a:ext cx="2980055" cy="501800"/>
          </a:xfrm>
          <a:prstGeom prst="rect">
            <a:avLst/>
          </a:prstGeom>
        </p:spPr>
        <p:txBody>
          <a:bodyPr vert="horz" lIns="96434" tIns="48216" rIns="96434" bIns="48216" rtlCol="0"/>
          <a:lstStyle>
            <a:lvl1pPr algn="l">
              <a:defRPr sz="1300"/>
            </a:lvl1pPr>
          </a:lstStyle>
          <a:p>
            <a:r>
              <a:rPr lang="en-US"/>
              <a:t>S401030 Regulatory Developments </a:t>
            </a:r>
            <a:endParaRPr lang="en-US" dirty="0"/>
          </a:p>
        </p:txBody>
      </p:sp>
      <p:sp>
        <p:nvSpPr>
          <p:cNvPr id="3" name="Date Placeholder 2">
            <a:extLst>
              <a:ext uri="{FF2B5EF4-FFF2-40B4-BE49-F238E27FC236}">
                <a16:creationId xmlns:a16="http://schemas.microsoft.com/office/drawing/2014/main" id="{2540BF0A-274C-4236-898F-F1A47D4AC7B4}"/>
              </a:ext>
            </a:extLst>
          </p:cNvPr>
          <p:cNvSpPr>
            <a:spLocks noGrp="1"/>
          </p:cNvSpPr>
          <p:nvPr>
            <p:ph type="dt" sz="quarter" idx="1"/>
          </p:nvPr>
        </p:nvSpPr>
        <p:spPr>
          <a:xfrm>
            <a:off x="3895403" y="1"/>
            <a:ext cx="2980055" cy="501800"/>
          </a:xfrm>
          <a:prstGeom prst="rect">
            <a:avLst/>
          </a:prstGeom>
        </p:spPr>
        <p:txBody>
          <a:bodyPr vert="horz" lIns="96434" tIns="48216" rIns="96434" bIns="48216" rtlCol="0"/>
          <a:lstStyle>
            <a:lvl1pPr algn="r">
              <a:defRPr sz="1300"/>
            </a:lvl1pPr>
          </a:lstStyle>
          <a:p>
            <a:r>
              <a:rPr lang="en-US"/>
              <a:t>18.03.2022</a:t>
            </a:r>
          </a:p>
        </p:txBody>
      </p:sp>
      <p:sp>
        <p:nvSpPr>
          <p:cNvPr id="4" name="Footer Placeholder 3">
            <a:extLst>
              <a:ext uri="{FF2B5EF4-FFF2-40B4-BE49-F238E27FC236}">
                <a16:creationId xmlns:a16="http://schemas.microsoft.com/office/drawing/2014/main" id="{C2837465-8C9B-4276-ACCE-AB922F37FCA3}"/>
              </a:ext>
            </a:extLst>
          </p:cNvPr>
          <p:cNvSpPr>
            <a:spLocks noGrp="1"/>
          </p:cNvSpPr>
          <p:nvPr>
            <p:ph type="ftr" sz="quarter" idx="2"/>
          </p:nvPr>
        </p:nvSpPr>
        <p:spPr>
          <a:xfrm>
            <a:off x="0" y="9499452"/>
            <a:ext cx="2980055" cy="501799"/>
          </a:xfrm>
          <a:prstGeom prst="rect">
            <a:avLst/>
          </a:prstGeom>
        </p:spPr>
        <p:txBody>
          <a:bodyPr vert="horz" lIns="96434" tIns="48216" rIns="96434" bIns="48216"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4290050C-0570-4533-8188-89683E3B78EA}"/>
              </a:ext>
            </a:extLst>
          </p:cNvPr>
          <p:cNvSpPr>
            <a:spLocks noGrp="1"/>
          </p:cNvSpPr>
          <p:nvPr>
            <p:ph type="sldNum" sz="quarter" idx="3"/>
          </p:nvPr>
        </p:nvSpPr>
        <p:spPr>
          <a:xfrm>
            <a:off x="3895403" y="9499452"/>
            <a:ext cx="2980055" cy="501799"/>
          </a:xfrm>
          <a:prstGeom prst="rect">
            <a:avLst/>
          </a:prstGeom>
        </p:spPr>
        <p:txBody>
          <a:bodyPr vert="horz" lIns="96434" tIns="48216" rIns="96434" bIns="48216" rtlCol="0" anchor="b"/>
          <a:lstStyle>
            <a:lvl1pPr algn="r">
              <a:defRPr sz="1300"/>
            </a:lvl1pPr>
          </a:lstStyle>
          <a:p>
            <a:fld id="{9B366392-4F84-4E92-97B2-B799E943575A}" type="slidenum">
              <a:rPr lang="en-US" smtClean="0"/>
              <a:t>‹#›</a:t>
            </a:fld>
            <a:endParaRPr lang="en-US"/>
          </a:p>
        </p:txBody>
      </p:sp>
    </p:spTree>
    <p:extLst>
      <p:ext uri="{BB962C8B-B14F-4D97-AF65-F5344CB8AC3E}">
        <p14:creationId xmlns:p14="http://schemas.microsoft.com/office/powerpoint/2010/main" val="277863005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0055" cy="501800"/>
          </a:xfrm>
          <a:prstGeom prst="rect">
            <a:avLst/>
          </a:prstGeom>
        </p:spPr>
        <p:txBody>
          <a:bodyPr vert="horz" lIns="96434" tIns="48216" rIns="96434" bIns="48216" rtlCol="0"/>
          <a:lstStyle>
            <a:lvl1pPr algn="l">
              <a:defRPr sz="1300"/>
            </a:lvl1pPr>
          </a:lstStyle>
          <a:p>
            <a:r>
              <a:rPr lang="en-US"/>
              <a:t>S401030 Regulatory Developments </a:t>
            </a:r>
            <a:endParaRPr lang="de-DE" dirty="0"/>
          </a:p>
        </p:txBody>
      </p:sp>
      <p:sp>
        <p:nvSpPr>
          <p:cNvPr id="3" name="Date Placeholder 2"/>
          <p:cNvSpPr>
            <a:spLocks noGrp="1"/>
          </p:cNvSpPr>
          <p:nvPr>
            <p:ph type="dt" idx="1"/>
          </p:nvPr>
        </p:nvSpPr>
        <p:spPr>
          <a:xfrm>
            <a:off x="3895403" y="1"/>
            <a:ext cx="2980055" cy="501800"/>
          </a:xfrm>
          <a:prstGeom prst="rect">
            <a:avLst/>
          </a:prstGeom>
        </p:spPr>
        <p:txBody>
          <a:bodyPr vert="horz" lIns="96434" tIns="48216" rIns="96434" bIns="48216" rtlCol="0"/>
          <a:lstStyle>
            <a:lvl1pPr algn="r">
              <a:defRPr sz="1300"/>
            </a:lvl1pPr>
          </a:lstStyle>
          <a:p>
            <a:r>
              <a:rPr lang="en-US"/>
              <a:t>18.03.2022</a:t>
            </a:r>
            <a:endParaRPr lang="de-DE"/>
          </a:p>
        </p:txBody>
      </p:sp>
      <p:sp>
        <p:nvSpPr>
          <p:cNvPr id="4" name="Slide Image Placeholder 3"/>
          <p:cNvSpPr>
            <a:spLocks noGrp="1" noRot="1" noChangeAspect="1"/>
          </p:cNvSpPr>
          <p:nvPr>
            <p:ph type="sldImg" idx="2"/>
          </p:nvPr>
        </p:nvSpPr>
        <p:spPr>
          <a:xfrm>
            <a:off x="438150" y="1249363"/>
            <a:ext cx="6002338" cy="3376612"/>
          </a:xfrm>
          <a:prstGeom prst="rect">
            <a:avLst/>
          </a:prstGeom>
          <a:noFill/>
          <a:ln w="12700">
            <a:solidFill>
              <a:prstClr val="black"/>
            </a:solidFill>
          </a:ln>
        </p:spPr>
        <p:txBody>
          <a:bodyPr vert="horz" lIns="96434" tIns="48216" rIns="96434" bIns="48216" rtlCol="0" anchor="ctr"/>
          <a:lstStyle/>
          <a:p>
            <a:endParaRPr lang="de-DE"/>
          </a:p>
        </p:txBody>
      </p:sp>
      <p:sp>
        <p:nvSpPr>
          <p:cNvPr id="5" name="Notes Placeholder 4"/>
          <p:cNvSpPr>
            <a:spLocks noGrp="1"/>
          </p:cNvSpPr>
          <p:nvPr>
            <p:ph type="body" sz="quarter" idx="3"/>
          </p:nvPr>
        </p:nvSpPr>
        <p:spPr>
          <a:xfrm>
            <a:off x="687705" y="4813103"/>
            <a:ext cx="5501640" cy="3937992"/>
          </a:xfrm>
          <a:prstGeom prst="rect">
            <a:avLst/>
          </a:prstGeom>
        </p:spPr>
        <p:txBody>
          <a:bodyPr vert="horz" lIns="96434" tIns="48216" rIns="96434" bIns="482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499452"/>
            <a:ext cx="2980055" cy="501799"/>
          </a:xfrm>
          <a:prstGeom prst="rect">
            <a:avLst/>
          </a:prstGeom>
        </p:spPr>
        <p:txBody>
          <a:bodyPr vert="horz" lIns="96434" tIns="48216" rIns="96434" bIns="48216" rtlCol="0" anchor="b"/>
          <a:lstStyle>
            <a:lvl1pPr algn="l">
              <a:defRPr sz="1300"/>
            </a:lvl1pPr>
          </a:lstStyle>
          <a:p>
            <a:endParaRPr lang="de-DE"/>
          </a:p>
        </p:txBody>
      </p:sp>
      <p:sp>
        <p:nvSpPr>
          <p:cNvPr id="7" name="Slide Number Placeholder 6"/>
          <p:cNvSpPr>
            <a:spLocks noGrp="1"/>
          </p:cNvSpPr>
          <p:nvPr>
            <p:ph type="sldNum" sz="quarter" idx="5"/>
          </p:nvPr>
        </p:nvSpPr>
        <p:spPr>
          <a:xfrm>
            <a:off x="3895403" y="9499452"/>
            <a:ext cx="2980055" cy="501799"/>
          </a:xfrm>
          <a:prstGeom prst="rect">
            <a:avLst/>
          </a:prstGeom>
        </p:spPr>
        <p:txBody>
          <a:bodyPr vert="horz" lIns="96434" tIns="48216" rIns="96434" bIns="48216" rtlCol="0" anchor="b"/>
          <a:lstStyle>
            <a:lvl1pPr algn="r">
              <a:defRPr sz="1300"/>
            </a:lvl1pPr>
          </a:lstStyle>
          <a:p>
            <a:fld id="{D68342EF-F8DC-4D4B-BF9E-11A42EC56E9F}" type="slidenum">
              <a:rPr lang="de-DE" smtClean="0"/>
              <a:t>‹#›</a:t>
            </a:fld>
            <a:endParaRPr lang="de-DE"/>
          </a:p>
        </p:txBody>
      </p:sp>
    </p:spTree>
    <p:extLst>
      <p:ext uri="{BB962C8B-B14F-4D97-AF65-F5344CB8AC3E}">
        <p14:creationId xmlns:p14="http://schemas.microsoft.com/office/powerpoint/2010/main" val="165420905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5"/>
          </p:nvPr>
        </p:nvSpPr>
        <p:spPr/>
        <p:txBody>
          <a:bodyPr/>
          <a:lstStyle/>
          <a:p>
            <a:fld id="{AA39E9BA-C278-4909-9BA0-1510B93DAE85}" type="slidenum">
              <a:rPr lang="en-US" smtClean="0">
                <a:uFillTx/>
              </a:rPr>
              <a:t>1</a:t>
            </a:fld>
            <a:endParaRPr lang="en-US">
              <a:uFillTx/>
            </a:endParaRPr>
          </a:p>
        </p:txBody>
      </p:sp>
      <p:sp>
        <p:nvSpPr>
          <p:cNvPr id="5" name="Date Placeholder 4">
            <a:extLst>
              <a:ext uri="{FF2B5EF4-FFF2-40B4-BE49-F238E27FC236}">
                <a16:creationId xmlns:a16="http://schemas.microsoft.com/office/drawing/2014/main" id="{E3864984-6D6D-48AA-B5CC-051265CE65AC}"/>
              </a:ext>
            </a:extLst>
          </p:cNvPr>
          <p:cNvSpPr>
            <a:spLocks noGrp="1"/>
          </p:cNvSpPr>
          <p:nvPr>
            <p:ph type="dt" idx="1"/>
          </p:nvPr>
        </p:nvSpPr>
        <p:spPr/>
        <p:txBody>
          <a:bodyPr/>
          <a:lstStyle/>
          <a:p>
            <a:r>
              <a:rPr lang="en-US"/>
              <a:t>18.03.2022</a:t>
            </a:r>
            <a:endParaRPr lang="de-DE"/>
          </a:p>
        </p:txBody>
      </p:sp>
      <p:sp>
        <p:nvSpPr>
          <p:cNvPr id="7" name="Header Placeholder 6">
            <a:extLst>
              <a:ext uri="{FF2B5EF4-FFF2-40B4-BE49-F238E27FC236}">
                <a16:creationId xmlns:a16="http://schemas.microsoft.com/office/drawing/2014/main" id="{0DCC89D5-BC66-4A12-A13F-02BAB462BB42}"/>
              </a:ext>
            </a:extLst>
          </p:cNvPr>
          <p:cNvSpPr>
            <a:spLocks noGrp="1"/>
          </p:cNvSpPr>
          <p:nvPr>
            <p:ph type="hdr" sz="quarter"/>
          </p:nvPr>
        </p:nvSpPr>
        <p:spPr/>
        <p:txBody>
          <a:bodyPr/>
          <a:lstStyle/>
          <a:p>
            <a:r>
              <a:rPr lang="en-US"/>
              <a:t>S401030 Regulatory Developments </a:t>
            </a:r>
            <a:endParaRPr lang="de-DE" dirty="0"/>
          </a:p>
        </p:txBody>
      </p:sp>
    </p:spTree>
    <p:extLst>
      <p:ext uri="{BB962C8B-B14F-4D97-AF65-F5344CB8AC3E}">
        <p14:creationId xmlns:p14="http://schemas.microsoft.com/office/powerpoint/2010/main" val="3361945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18</a:t>
            </a:fld>
            <a:endParaRPr lang="de-DE"/>
          </a:p>
        </p:txBody>
      </p:sp>
    </p:spTree>
    <p:extLst>
      <p:ext uri="{BB962C8B-B14F-4D97-AF65-F5344CB8AC3E}">
        <p14:creationId xmlns:p14="http://schemas.microsoft.com/office/powerpoint/2010/main" val="414523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Human Rights in Agriculture - S230022 2021</a:t>
            </a:r>
            <a:endParaRPr lang="de-DE"/>
          </a:p>
        </p:txBody>
      </p:sp>
      <p:sp>
        <p:nvSpPr>
          <p:cNvPr id="5" name="Date Placeholder 4"/>
          <p:cNvSpPr>
            <a:spLocks noGrp="1"/>
          </p:cNvSpPr>
          <p:nvPr>
            <p:ph type="dt" idx="1"/>
          </p:nvPr>
        </p:nvSpPr>
        <p:spPr/>
        <p:txBody>
          <a:bodyPr/>
          <a:lstStyle/>
          <a:p>
            <a:r>
              <a:rPr lang="de-DE"/>
              <a:t>02.11.2021</a:t>
            </a:r>
          </a:p>
        </p:txBody>
      </p:sp>
      <p:sp>
        <p:nvSpPr>
          <p:cNvPr id="6" name="Slide Number Placeholder 5"/>
          <p:cNvSpPr>
            <a:spLocks noGrp="1"/>
          </p:cNvSpPr>
          <p:nvPr>
            <p:ph type="sldNum" sz="quarter" idx="5"/>
          </p:nvPr>
        </p:nvSpPr>
        <p:spPr/>
        <p:txBody>
          <a:bodyPr/>
          <a:lstStyle/>
          <a:p>
            <a:fld id="{D68342EF-F8DC-4D4B-BF9E-11A42EC56E9F}" type="slidenum">
              <a:rPr lang="de-DE" smtClean="0"/>
              <a:t>19</a:t>
            </a:fld>
            <a:endParaRPr lang="de-DE"/>
          </a:p>
        </p:txBody>
      </p:sp>
    </p:spTree>
    <p:extLst>
      <p:ext uri="{BB962C8B-B14F-4D97-AF65-F5344CB8AC3E}">
        <p14:creationId xmlns:p14="http://schemas.microsoft.com/office/powerpoint/2010/main" val="256533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Human Rights in Agriculture - S230022 2021</a:t>
            </a:r>
            <a:endParaRPr lang="de-DE"/>
          </a:p>
        </p:txBody>
      </p:sp>
      <p:sp>
        <p:nvSpPr>
          <p:cNvPr id="5" name="Date Placeholder 4"/>
          <p:cNvSpPr>
            <a:spLocks noGrp="1"/>
          </p:cNvSpPr>
          <p:nvPr>
            <p:ph type="dt" idx="1"/>
          </p:nvPr>
        </p:nvSpPr>
        <p:spPr/>
        <p:txBody>
          <a:bodyPr/>
          <a:lstStyle/>
          <a:p>
            <a:r>
              <a:rPr lang="de-DE"/>
              <a:t>02.11.2021</a:t>
            </a:r>
          </a:p>
        </p:txBody>
      </p:sp>
      <p:sp>
        <p:nvSpPr>
          <p:cNvPr id="6" name="Slide Number Placeholder 5"/>
          <p:cNvSpPr>
            <a:spLocks noGrp="1"/>
          </p:cNvSpPr>
          <p:nvPr>
            <p:ph type="sldNum" sz="quarter" idx="5"/>
          </p:nvPr>
        </p:nvSpPr>
        <p:spPr/>
        <p:txBody>
          <a:bodyPr/>
          <a:lstStyle/>
          <a:p>
            <a:fld id="{D68342EF-F8DC-4D4B-BF9E-11A42EC56E9F}" type="slidenum">
              <a:rPr lang="de-DE" smtClean="0"/>
              <a:t>20</a:t>
            </a:fld>
            <a:endParaRPr lang="de-DE"/>
          </a:p>
        </p:txBody>
      </p:sp>
    </p:spTree>
    <p:extLst>
      <p:ext uri="{BB962C8B-B14F-4D97-AF65-F5344CB8AC3E}">
        <p14:creationId xmlns:p14="http://schemas.microsoft.com/office/powerpoint/2010/main" val="353534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21</a:t>
            </a:fld>
            <a:endParaRPr lang="de-DE"/>
          </a:p>
        </p:txBody>
      </p:sp>
    </p:spTree>
    <p:extLst>
      <p:ext uri="{BB962C8B-B14F-4D97-AF65-F5344CB8AC3E}">
        <p14:creationId xmlns:p14="http://schemas.microsoft.com/office/powerpoint/2010/main" val="1710619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22</a:t>
            </a:fld>
            <a:endParaRPr lang="de-DE"/>
          </a:p>
        </p:txBody>
      </p:sp>
    </p:spTree>
    <p:extLst>
      <p:ext uri="{BB962C8B-B14F-4D97-AF65-F5344CB8AC3E}">
        <p14:creationId xmlns:p14="http://schemas.microsoft.com/office/powerpoint/2010/main" val="155250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Kopfzeilenplatzhalter 3"/>
          <p:cNvSpPr>
            <a:spLocks noGrp="1"/>
          </p:cNvSpPr>
          <p:nvPr>
            <p:ph type="hdr" sz="quarter"/>
          </p:nvPr>
        </p:nvSpPr>
        <p:spPr/>
        <p:txBody>
          <a:bodyPr/>
          <a:lstStyle/>
          <a:p>
            <a:r>
              <a:rPr lang="en-US"/>
              <a:t>S401030 Regulatory Developments </a:t>
            </a:r>
            <a:endParaRPr lang="de-DE" dirty="0"/>
          </a:p>
        </p:txBody>
      </p:sp>
      <p:sp>
        <p:nvSpPr>
          <p:cNvPr id="5" name="Datumsplatzhalter 4"/>
          <p:cNvSpPr>
            <a:spLocks noGrp="1"/>
          </p:cNvSpPr>
          <p:nvPr>
            <p:ph type="dt" idx="1"/>
          </p:nvPr>
        </p:nvSpPr>
        <p:spPr/>
        <p:txBody>
          <a:bodyPr/>
          <a:lstStyle/>
          <a:p>
            <a:r>
              <a:rPr lang="en-US"/>
              <a:t>18.03.2022</a:t>
            </a:r>
            <a:endParaRPr lang="de-DE"/>
          </a:p>
        </p:txBody>
      </p:sp>
      <p:sp>
        <p:nvSpPr>
          <p:cNvPr id="6" name="Foliennummernplatzhalter 5"/>
          <p:cNvSpPr>
            <a:spLocks noGrp="1"/>
          </p:cNvSpPr>
          <p:nvPr>
            <p:ph type="sldNum" sz="quarter" idx="5"/>
          </p:nvPr>
        </p:nvSpPr>
        <p:spPr/>
        <p:txBody>
          <a:bodyPr/>
          <a:lstStyle/>
          <a:p>
            <a:fld id="{D68342EF-F8DC-4D4B-BF9E-11A42EC56E9F}" type="slidenum">
              <a:rPr lang="de-DE" smtClean="0"/>
              <a:t>23</a:t>
            </a:fld>
            <a:endParaRPr lang="de-DE"/>
          </a:p>
        </p:txBody>
      </p:sp>
    </p:spTree>
    <p:extLst>
      <p:ext uri="{BB962C8B-B14F-4D97-AF65-F5344CB8AC3E}">
        <p14:creationId xmlns:p14="http://schemas.microsoft.com/office/powerpoint/2010/main" val="647902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247BA0"/>
              </a:solidFill>
              <a:latin typeface="Lato" panose="020F0502020204030203" pitchFamily="34" charset="0"/>
              <a:ea typeface="Lato" panose="020F0502020204030203" pitchFamily="34" charset="0"/>
              <a:cs typeface="Lato" panose="020F0502020204030203" pitchFamily="34" charset="0"/>
            </a:endParaRPr>
          </a:p>
        </p:txBody>
      </p:sp>
      <p:sp>
        <p:nvSpPr>
          <p:cNvPr id="4" name="Kopfzeilenplatzhalter 3"/>
          <p:cNvSpPr>
            <a:spLocks noGrp="1"/>
          </p:cNvSpPr>
          <p:nvPr>
            <p:ph type="hdr" sz="quarter"/>
          </p:nvPr>
        </p:nvSpPr>
        <p:spPr/>
        <p:txBody>
          <a:bodyPr/>
          <a:lstStyle/>
          <a:p>
            <a:r>
              <a:rPr lang="en-US"/>
              <a:t>S401030 Regulatory Developments </a:t>
            </a:r>
            <a:endParaRPr lang="de-DE" dirty="0"/>
          </a:p>
        </p:txBody>
      </p:sp>
      <p:sp>
        <p:nvSpPr>
          <p:cNvPr id="5" name="Datumsplatzhalter 4"/>
          <p:cNvSpPr>
            <a:spLocks noGrp="1"/>
          </p:cNvSpPr>
          <p:nvPr>
            <p:ph type="dt" idx="1"/>
          </p:nvPr>
        </p:nvSpPr>
        <p:spPr/>
        <p:txBody>
          <a:bodyPr/>
          <a:lstStyle/>
          <a:p>
            <a:r>
              <a:rPr lang="en-US"/>
              <a:t>18.03.2022</a:t>
            </a:r>
            <a:endParaRPr lang="de-DE"/>
          </a:p>
        </p:txBody>
      </p:sp>
      <p:sp>
        <p:nvSpPr>
          <p:cNvPr id="6" name="Foliennummernplatzhalter 5"/>
          <p:cNvSpPr>
            <a:spLocks noGrp="1"/>
          </p:cNvSpPr>
          <p:nvPr>
            <p:ph type="sldNum" sz="quarter" idx="5"/>
          </p:nvPr>
        </p:nvSpPr>
        <p:spPr/>
        <p:txBody>
          <a:bodyPr/>
          <a:lstStyle/>
          <a:p>
            <a:fld id="{D68342EF-F8DC-4D4B-BF9E-11A42EC56E9F}" type="slidenum">
              <a:rPr lang="de-DE" smtClean="0"/>
              <a:t>27</a:t>
            </a:fld>
            <a:endParaRPr lang="de-DE"/>
          </a:p>
        </p:txBody>
      </p:sp>
    </p:spTree>
    <p:extLst>
      <p:ext uri="{BB962C8B-B14F-4D97-AF65-F5344CB8AC3E}">
        <p14:creationId xmlns:p14="http://schemas.microsoft.com/office/powerpoint/2010/main" val="2030131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342EF-F8DC-4D4B-BF9E-11A42EC56E9F}" type="slidenum">
              <a:rPr lang="de-DE" smtClean="0"/>
              <a:t>29</a:t>
            </a:fld>
            <a:endParaRPr lang="de-DE"/>
          </a:p>
        </p:txBody>
      </p:sp>
      <p:sp>
        <p:nvSpPr>
          <p:cNvPr id="5" name="Date Placeholder 4">
            <a:extLst>
              <a:ext uri="{FF2B5EF4-FFF2-40B4-BE49-F238E27FC236}">
                <a16:creationId xmlns:a16="http://schemas.microsoft.com/office/drawing/2014/main" id="{796E2C80-0694-4B38-89D2-771D13D1A670}"/>
              </a:ext>
            </a:extLst>
          </p:cNvPr>
          <p:cNvSpPr>
            <a:spLocks noGrp="1"/>
          </p:cNvSpPr>
          <p:nvPr>
            <p:ph type="dt" idx="1"/>
          </p:nvPr>
        </p:nvSpPr>
        <p:spPr/>
        <p:txBody>
          <a:bodyPr/>
          <a:lstStyle/>
          <a:p>
            <a:r>
              <a:rPr lang="de-DE"/>
              <a:t>02.11.2021</a:t>
            </a:r>
          </a:p>
        </p:txBody>
      </p:sp>
      <p:sp>
        <p:nvSpPr>
          <p:cNvPr id="7" name="Header Placeholder 6">
            <a:extLst>
              <a:ext uri="{FF2B5EF4-FFF2-40B4-BE49-F238E27FC236}">
                <a16:creationId xmlns:a16="http://schemas.microsoft.com/office/drawing/2014/main" id="{FCB2F99D-00D0-4A6C-A88E-8B2B6369548F}"/>
              </a:ext>
            </a:extLst>
          </p:cNvPr>
          <p:cNvSpPr>
            <a:spLocks noGrp="1"/>
          </p:cNvSpPr>
          <p:nvPr>
            <p:ph type="hdr" sz="quarter"/>
          </p:nvPr>
        </p:nvSpPr>
        <p:spPr/>
        <p:txBody>
          <a:bodyPr/>
          <a:lstStyle/>
          <a:p>
            <a:r>
              <a:rPr lang="en-US"/>
              <a:t>Human Rights in Agriculture - S230022 2021</a:t>
            </a:r>
            <a:endParaRPr lang="de-DE"/>
          </a:p>
        </p:txBody>
      </p:sp>
    </p:spTree>
    <p:extLst>
      <p:ext uri="{BB962C8B-B14F-4D97-AF65-F5344CB8AC3E}">
        <p14:creationId xmlns:p14="http://schemas.microsoft.com/office/powerpoint/2010/main" val="309333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30</a:t>
            </a:fld>
            <a:endParaRPr lang="de-DE"/>
          </a:p>
        </p:txBody>
      </p:sp>
    </p:spTree>
    <p:extLst>
      <p:ext uri="{BB962C8B-B14F-4D97-AF65-F5344CB8AC3E}">
        <p14:creationId xmlns:p14="http://schemas.microsoft.com/office/powerpoint/2010/main" val="836966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247BA0"/>
              </a:solidFill>
              <a:latin typeface="Lato" panose="020F0502020204030203" pitchFamily="34" charset="0"/>
              <a:ea typeface="Lato" panose="020F0502020204030203" pitchFamily="34" charset="0"/>
              <a:cs typeface="Lato" panose="020F0502020204030203" pitchFamily="34" charset="0"/>
            </a:endParaRPr>
          </a:p>
        </p:txBody>
      </p:sp>
      <p:sp>
        <p:nvSpPr>
          <p:cNvPr id="4" name="Kopfzeilenplatzhalter 3"/>
          <p:cNvSpPr>
            <a:spLocks noGrp="1"/>
          </p:cNvSpPr>
          <p:nvPr>
            <p:ph type="hdr" sz="quarter"/>
          </p:nvPr>
        </p:nvSpPr>
        <p:spPr/>
        <p:txBody>
          <a:bodyPr/>
          <a:lstStyle/>
          <a:p>
            <a:r>
              <a:rPr lang="en-US"/>
              <a:t>S401030 Regulatory Developments </a:t>
            </a:r>
            <a:endParaRPr lang="de-DE" dirty="0"/>
          </a:p>
        </p:txBody>
      </p:sp>
      <p:sp>
        <p:nvSpPr>
          <p:cNvPr id="5" name="Datumsplatzhalter 4"/>
          <p:cNvSpPr>
            <a:spLocks noGrp="1"/>
          </p:cNvSpPr>
          <p:nvPr>
            <p:ph type="dt" idx="1"/>
          </p:nvPr>
        </p:nvSpPr>
        <p:spPr/>
        <p:txBody>
          <a:bodyPr/>
          <a:lstStyle/>
          <a:p>
            <a:r>
              <a:rPr lang="en-US"/>
              <a:t>18.03.2022</a:t>
            </a:r>
            <a:endParaRPr lang="de-DE"/>
          </a:p>
        </p:txBody>
      </p:sp>
      <p:sp>
        <p:nvSpPr>
          <p:cNvPr id="6" name="Foliennummernplatzhalter 5"/>
          <p:cNvSpPr>
            <a:spLocks noGrp="1"/>
          </p:cNvSpPr>
          <p:nvPr>
            <p:ph type="sldNum" sz="quarter" idx="5"/>
          </p:nvPr>
        </p:nvSpPr>
        <p:spPr/>
        <p:txBody>
          <a:bodyPr/>
          <a:lstStyle/>
          <a:p>
            <a:fld id="{D68342EF-F8DC-4D4B-BF9E-11A42EC56E9F}" type="slidenum">
              <a:rPr lang="de-DE" smtClean="0"/>
              <a:t>31</a:t>
            </a:fld>
            <a:endParaRPr lang="de-DE"/>
          </a:p>
        </p:txBody>
      </p:sp>
    </p:spTree>
    <p:extLst>
      <p:ext uri="{BB962C8B-B14F-4D97-AF65-F5344CB8AC3E}">
        <p14:creationId xmlns:p14="http://schemas.microsoft.com/office/powerpoint/2010/main" val="273171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342EF-F8DC-4D4B-BF9E-11A42EC56E9F}" type="slidenum">
              <a:rPr lang="de-DE" smtClean="0"/>
              <a:t>3</a:t>
            </a:fld>
            <a:endParaRPr lang="de-DE"/>
          </a:p>
        </p:txBody>
      </p:sp>
      <p:sp>
        <p:nvSpPr>
          <p:cNvPr id="5" name="Date Placeholder 4">
            <a:extLst>
              <a:ext uri="{FF2B5EF4-FFF2-40B4-BE49-F238E27FC236}">
                <a16:creationId xmlns:a16="http://schemas.microsoft.com/office/drawing/2014/main" id="{796E2C80-0694-4B38-89D2-771D13D1A670}"/>
              </a:ext>
            </a:extLst>
          </p:cNvPr>
          <p:cNvSpPr>
            <a:spLocks noGrp="1"/>
          </p:cNvSpPr>
          <p:nvPr>
            <p:ph type="dt" idx="1"/>
          </p:nvPr>
        </p:nvSpPr>
        <p:spPr/>
        <p:txBody>
          <a:bodyPr/>
          <a:lstStyle/>
          <a:p>
            <a:r>
              <a:rPr lang="de-DE"/>
              <a:t>02.11.2021</a:t>
            </a:r>
          </a:p>
        </p:txBody>
      </p:sp>
      <p:sp>
        <p:nvSpPr>
          <p:cNvPr id="7" name="Header Placeholder 6">
            <a:extLst>
              <a:ext uri="{FF2B5EF4-FFF2-40B4-BE49-F238E27FC236}">
                <a16:creationId xmlns:a16="http://schemas.microsoft.com/office/drawing/2014/main" id="{FCB2F99D-00D0-4A6C-A88E-8B2B6369548F}"/>
              </a:ext>
            </a:extLst>
          </p:cNvPr>
          <p:cNvSpPr>
            <a:spLocks noGrp="1"/>
          </p:cNvSpPr>
          <p:nvPr>
            <p:ph type="hdr" sz="quarter"/>
          </p:nvPr>
        </p:nvSpPr>
        <p:spPr/>
        <p:txBody>
          <a:bodyPr/>
          <a:lstStyle/>
          <a:p>
            <a:r>
              <a:rPr lang="en-US"/>
              <a:t>Human Rights in Agriculture - S230022 2021</a:t>
            </a:r>
            <a:endParaRPr lang="de-DE"/>
          </a:p>
        </p:txBody>
      </p:sp>
    </p:spTree>
    <p:extLst>
      <p:ext uri="{BB962C8B-B14F-4D97-AF65-F5344CB8AC3E}">
        <p14:creationId xmlns:p14="http://schemas.microsoft.com/office/powerpoint/2010/main" val="3733855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Forced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labor</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 involuntariness + coercion</a:t>
            </a:r>
            <a:r>
              <a:rPr lang="en-GB" sz="1200" dirty="0">
                <a:effectLst/>
                <a:latin typeface="Calibri" panose="020F0502020204030204" pitchFamily="34" charset="0"/>
                <a:ea typeface="Calibri" panose="020F0502020204030204" pitchFamily="34" charset="0"/>
                <a:cs typeface="Times New Roman" panose="02020603050405020304" pitchFamily="18" charset="0"/>
              </a:rPr>
              <a:t>: Involuntariness is not so hard to find, you’re expected to do something that you didn’t consent to in your contract (such as longer working hours, higher level of responsibility, or lower level of responsibility) – we can all be sold a lie. But you also need coercion, a means through which you find that you cannot leave the job you never signed up for. For example, that can be debt bondage, restriction of movement, a threat to withhold already accumulated wages until you complete the full year at sea. </a:t>
            </a:r>
            <a:endParaRPr lang="en-GB" dirty="0"/>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32</a:t>
            </a:fld>
            <a:endParaRPr lang="de-DE"/>
          </a:p>
        </p:txBody>
      </p:sp>
    </p:spTree>
    <p:extLst>
      <p:ext uri="{BB962C8B-B14F-4D97-AF65-F5344CB8AC3E}">
        <p14:creationId xmlns:p14="http://schemas.microsoft.com/office/powerpoint/2010/main" val="2727194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ILO has developed</a:t>
            </a:r>
            <a:r>
              <a:rPr lang="en-GB" baseline="0" dirty="0"/>
              <a:t> a </a:t>
            </a:r>
            <a:r>
              <a:rPr lang="en-GB" dirty="0"/>
              <a:t>set of 11 indicators covering the main possible elements of a forced </a:t>
            </a:r>
            <a:r>
              <a:rPr lang="en-GB" dirty="0" err="1"/>
              <a:t>labor</a:t>
            </a:r>
            <a:r>
              <a:rPr lang="en-GB" dirty="0"/>
              <a:t> situation, which provides the basis to assess whether or not an individual worker is a victim of this crime. The presence of a single indicator in a given situation may in some cases imply the existence of forced </a:t>
            </a:r>
            <a:r>
              <a:rPr lang="en-GB" dirty="0" err="1"/>
              <a:t>labor</a:t>
            </a:r>
            <a:r>
              <a:rPr lang="en-GB" dirty="0"/>
              <a:t>. However, in other cases you may need to look for several indicators which, taken together, point to a forced </a:t>
            </a:r>
            <a:r>
              <a:rPr lang="en-GB" dirty="0" err="1"/>
              <a:t>labor</a:t>
            </a:r>
            <a:r>
              <a:rPr lang="en-GB" dirty="0"/>
              <a:t> case.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33</a:t>
            </a:fld>
            <a:endParaRPr lang="de-DE"/>
          </a:p>
        </p:txBody>
      </p:sp>
    </p:spTree>
    <p:extLst>
      <p:ext uri="{BB962C8B-B14F-4D97-AF65-F5344CB8AC3E}">
        <p14:creationId xmlns:p14="http://schemas.microsoft.com/office/powerpoint/2010/main" val="1265111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The figure 128’000 </a:t>
            </a:r>
            <a:r>
              <a:rPr lang="fr-CH" dirty="0" err="1"/>
              <a:t>is</a:t>
            </a:r>
            <a:r>
              <a:rPr lang="fr-CH" dirty="0"/>
              <a:t> </a:t>
            </a:r>
            <a:r>
              <a:rPr lang="fr-CH" dirty="0" err="1"/>
              <a:t>considered</a:t>
            </a:r>
            <a:r>
              <a:rPr lang="fr-CH" dirty="0"/>
              <a:t> to </a:t>
            </a:r>
            <a:r>
              <a:rPr lang="fr-CH" dirty="0" err="1"/>
              <a:t>be</a:t>
            </a:r>
            <a:r>
              <a:rPr lang="fr-CH" dirty="0"/>
              <a:t> a </a:t>
            </a:r>
            <a:r>
              <a:rPr lang="fr-CH" dirty="0" err="1"/>
              <a:t>significant</a:t>
            </a:r>
            <a:r>
              <a:rPr lang="fr-CH" dirty="0"/>
              <a:t> </a:t>
            </a:r>
            <a:r>
              <a:rPr lang="fr-CH" dirty="0" err="1"/>
              <a:t>underestimation</a:t>
            </a:r>
            <a:r>
              <a:rPr lang="fr-CH" dirty="0"/>
              <a:t> </a:t>
            </a:r>
            <a:r>
              <a:rPr lang="fr-CH" dirty="0" err="1"/>
              <a:t>given</a:t>
            </a:r>
            <a:r>
              <a:rPr lang="fr-CH" dirty="0"/>
              <a:t> the </a:t>
            </a:r>
            <a:r>
              <a:rPr lang="fr-CH" dirty="0" err="1"/>
              <a:t>difficulties</a:t>
            </a:r>
            <a:r>
              <a:rPr lang="fr-CH" dirty="0"/>
              <a:t> of </a:t>
            </a:r>
            <a:r>
              <a:rPr lang="fr-CH" dirty="0" err="1"/>
              <a:t>conducting</a:t>
            </a:r>
            <a:r>
              <a:rPr lang="fr-CH" dirty="0"/>
              <a:t> </a:t>
            </a:r>
            <a:r>
              <a:rPr lang="fr-CH" dirty="0" err="1"/>
              <a:t>prevalence</a:t>
            </a:r>
            <a:r>
              <a:rPr lang="fr-CH" dirty="0"/>
              <a:t> </a:t>
            </a:r>
            <a:r>
              <a:rPr lang="fr-CH" dirty="0" err="1"/>
              <a:t>survey</a:t>
            </a:r>
            <a:r>
              <a:rPr lang="fr-CH" dirty="0"/>
              <a:t> </a:t>
            </a:r>
            <a:r>
              <a:rPr lang="fr-CH" dirty="0" err="1"/>
              <a:t>with</a:t>
            </a:r>
            <a:r>
              <a:rPr lang="fr-CH" dirty="0"/>
              <a:t> </a:t>
            </a:r>
            <a:r>
              <a:rPr lang="fr-CH" dirty="0" err="1"/>
              <a:t>fishers</a:t>
            </a:r>
            <a:r>
              <a:rPr lang="fr-CH" dirty="0"/>
              <a:t>. </a:t>
            </a:r>
            <a:endParaRPr lang="en-GB" dirty="0"/>
          </a:p>
          <a:p>
            <a:endParaRPr lang="en-US" dirty="0"/>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34</a:t>
            </a:fld>
            <a:endParaRPr lang="de-DE"/>
          </a:p>
        </p:txBody>
      </p:sp>
    </p:spTree>
    <p:extLst>
      <p:ext uri="{BB962C8B-B14F-4D97-AF65-F5344CB8AC3E}">
        <p14:creationId xmlns:p14="http://schemas.microsoft.com/office/powerpoint/2010/main" val="2656042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decent work approach to ending forced labor in the fishing industry aims at ensuring compliance with the “Work in Fishing Convention 188” in order to reduce the risk of forced labor, indicator by indicator. </a:t>
            </a:r>
          </a:p>
          <a:p>
            <a:endParaRPr lang="en-US" noProof="0" dirty="0"/>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35</a:t>
            </a:fld>
            <a:endParaRPr lang="de-DE"/>
          </a:p>
        </p:txBody>
      </p:sp>
    </p:spTree>
    <p:extLst>
      <p:ext uri="{BB962C8B-B14F-4D97-AF65-F5344CB8AC3E}">
        <p14:creationId xmlns:p14="http://schemas.microsoft.com/office/powerpoint/2010/main" val="2388086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342EF-F8DC-4D4B-BF9E-11A42EC56E9F}" type="slidenum">
              <a:rPr lang="de-DE" smtClean="0"/>
              <a:t>37</a:t>
            </a:fld>
            <a:endParaRPr lang="de-DE"/>
          </a:p>
        </p:txBody>
      </p:sp>
      <p:sp>
        <p:nvSpPr>
          <p:cNvPr id="5" name="Date Placeholder 4">
            <a:extLst>
              <a:ext uri="{FF2B5EF4-FFF2-40B4-BE49-F238E27FC236}">
                <a16:creationId xmlns:a16="http://schemas.microsoft.com/office/drawing/2014/main" id="{796E2C80-0694-4B38-89D2-771D13D1A670}"/>
              </a:ext>
            </a:extLst>
          </p:cNvPr>
          <p:cNvSpPr>
            <a:spLocks noGrp="1"/>
          </p:cNvSpPr>
          <p:nvPr>
            <p:ph type="dt" idx="1"/>
          </p:nvPr>
        </p:nvSpPr>
        <p:spPr/>
        <p:txBody>
          <a:bodyPr/>
          <a:lstStyle/>
          <a:p>
            <a:r>
              <a:rPr lang="de-DE"/>
              <a:t>02.11.2021</a:t>
            </a:r>
          </a:p>
        </p:txBody>
      </p:sp>
      <p:sp>
        <p:nvSpPr>
          <p:cNvPr id="7" name="Header Placeholder 6">
            <a:extLst>
              <a:ext uri="{FF2B5EF4-FFF2-40B4-BE49-F238E27FC236}">
                <a16:creationId xmlns:a16="http://schemas.microsoft.com/office/drawing/2014/main" id="{FCB2F99D-00D0-4A6C-A88E-8B2B6369548F}"/>
              </a:ext>
            </a:extLst>
          </p:cNvPr>
          <p:cNvSpPr>
            <a:spLocks noGrp="1"/>
          </p:cNvSpPr>
          <p:nvPr>
            <p:ph type="hdr" sz="quarter"/>
          </p:nvPr>
        </p:nvSpPr>
        <p:spPr/>
        <p:txBody>
          <a:bodyPr/>
          <a:lstStyle/>
          <a:p>
            <a:r>
              <a:rPr lang="en-US"/>
              <a:t>Human Rights in Agriculture - S230022 2021</a:t>
            </a:r>
            <a:endParaRPr lang="de-DE"/>
          </a:p>
        </p:txBody>
      </p:sp>
    </p:spTree>
    <p:extLst>
      <p:ext uri="{BB962C8B-B14F-4D97-AF65-F5344CB8AC3E}">
        <p14:creationId xmlns:p14="http://schemas.microsoft.com/office/powerpoint/2010/main" val="4134270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Kopfzeilenplatzhalt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S401030 Regulatory Developments </a:t>
            </a:r>
            <a:endParaRPr kumimoji="0" lang="de-DE"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umsplatzhalt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18.03.2022</a:t>
            </a:r>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liennummernplatzhalt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342EF-F8DC-4D4B-BF9E-11A42EC56E9F}"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9079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41</a:t>
            </a:fld>
            <a:endParaRPr lang="de-DE"/>
          </a:p>
        </p:txBody>
      </p:sp>
    </p:spTree>
    <p:extLst>
      <p:ext uri="{BB962C8B-B14F-4D97-AF65-F5344CB8AC3E}">
        <p14:creationId xmlns:p14="http://schemas.microsoft.com/office/powerpoint/2010/main" val="432952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43</a:t>
            </a:fld>
            <a:endParaRPr lang="de-DE"/>
          </a:p>
        </p:txBody>
      </p:sp>
    </p:spTree>
    <p:extLst>
      <p:ext uri="{BB962C8B-B14F-4D97-AF65-F5344CB8AC3E}">
        <p14:creationId xmlns:p14="http://schemas.microsoft.com/office/powerpoint/2010/main" val="211155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In 2016, Mars </a:t>
            </a:r>
            <a:r>
              <a:rPr lang="fr-CH" dirty="0" err="1"/>
              <a:t>launched</a:t>
            </a:r>
            <a:r>
              <a:rPr lang="fr-CH" dirty="0"/>
              <a:t> the Thai Fish </a:t>
            </a:r>
            <a:r>
              <a:rPr lang="fr-CH" dirty="0" err="1"/>
              <a:t>Supply</a:t>
            </a:r>
            <a:r>
              <a:rPr lang="fr-CH" dirty="0"/>
              <a:t> Chain Human </a:t>
            </a:r>
            <a:r>
              <a:rPr lang="fr-CH" dirty="0" err="1"/>
              <a:t>Rights</a:t>
            </a:r>
            <a:r>
              <a:rPr lang="fr-CH" dirty="0"/>
              <a:t> Action Plan. </a:t>
            </a:r>
          </a:p>
          <a:p>
            <a:r>
              <a:rPr lang="fr-CH" dirty="0"/>
              <a:t>Mars </a:t>
            </a:r>
            <a:r>
              <a:rPr lang="fr-CH" dirty="0" err="1"/>
              <a:t>is</a:t>
            </a:r>
            <a:r>
              <a:rPr lang="fr-CH" dirty="0"/>
              <a:t> </a:t>
            </a:r>
            <a:r>
              <a:rPr lang="fr-CH" dirty="0" err="1"/>
              <a:t>also</a:t>
            </a:r>
            <a:r>
              <a:rPr lang="fr-CH" dirty="0"/>
              <a:t> a </a:t>
            </a:r>
            <a:r>
              <a:rPr lang="fr-CH" dirty="0" err="1"/>
              <a:t>member</a:t>
            </a:r>
            <a:r>
              <a:rPr lang="fr-CH" dirty="0"/>
              <a:t> of the ILO Global Business Network on </a:t>
            </a:r>
            <a:r>
              <a:rPr lang="fr-CH" dirty="0" err="1"/>
              <a:t>Forced</a:t>
            </a:r>
            <a:r>
              <a:rPr lang="fr-CH" dirty="0"/>
              <a:t> Labour.</a:t>
            </a:r>
            <a:endParaRPr lang="en-GB" dirty="0"/>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45</a:t>
            </a:fld>
            <a:endParaRPr lang="de-DE"/>
          </a:p>
        </p:txBody>
      </p:sp>
    </p:spTree>
    <p:extLst>
      <p:ext uri="{BB962C8B-B14F-4D97-AF65-F5344CB8AC3E}">
        <p14:creationId xmlns:p14="http://schemas.microsoft.com/office/powerpoint/2010/main" val="2730962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46</a:t>
            </a:fld>
            <a:endParaRPr lang="de-DE"/>
          </a:p>
        </p:txBody>
      </p:sp>
    </p:spTree>
    <p:extLst>
      <p:ext uri="{BB962C8B-B14F-4D97-AF65-F5344CB8AC3E}">
        <p14:creationId xmlns:p14="http://schemas.microsoft.com/office/powerpoint/2010/main" val="363772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342EF-F8DC-4D4B-BF9E-11A42EC56E9F}" type="slidenum">
              <a:rPr lang="de-DE" smtClean="0"/>
              <a:t>4</a:t>
            </a:fld>
            <a:endParaRPr lang="de-DE"/>
          </a:p>
        </p:txBody>
      </p:sp>
      <p:sp>
        <p:nvSpPr>
          <p:cNvPr id="5" name="Date Placeholder 4">
            <a:extLst>
              <a:ext uri="{FF2B5EF4-FFF2-40B4-BE49-F238E27FC236}">
                <a16:creationId xmlns:a16="http://schemas.microsoft.com/office/drawing/2014/main" id="{796E2C80-0694-4B38-89D2-771D13D1A670}"/>
              </a:ext>
            </a:extLst>
          </p:cNvPr>
          <p:cNvSpPr>
            <a:spLocks noGrp="1"/>
          </p:cNvSpPr>
          <p:nvPr>
            <p:ph type="dt" idx="1"/>
          </p:nvPr>
        </p:nvSpPr>
        <p:spPr/>
        <p:txBody>
          <a:bodyPr/>
          <a:lstStyle/>
          <a:p>
            <a:r>
              <a:rPr lang="de-DE"/>
              <a:t>02.11.2021</a:t>
            </a:r>
          </a:p>
        </p:txBody>
      </p:sp>
      <p:sp>
        <p:nvSpPr>
          <p:cNvPr id="7" name="Header Placeholder 6">
            <a:extLst>
              <a:ext uri="{FF2B5EF4-FFF2-40B4-BE49-F238E27FC236}">
                <a16:creationId xmlns:a16="http://schemas.microsoft.com/office/drawing/2014/main" id="{FCB2F99D-00D0-4A6C-A88E-8B2B6369548F}"/>
              </a:ext>
            </a:extLst>
          </p:cNvPr>
          <p:cNvSpPr>
            <a:spLocks noGrp="1"/>
          </p:cNvSpPr>
          <p:nvPr>
            <p:ph type="hdr" sz="quarter"/>
          </p:nvPr>
        </p:nvSpPr>
        <p:spPr/>
        <p:txBody>
          <a:bodyPr/>
          <a:lstStyle/>
          <a:p>
            <a:r>
              <a:rPr lang="en-US"/>
              <a:t>Human Rights in Agriculture - S230022 2021</a:t>
            </a:r>
            <a:endParaRPr lang="de-DE"/>
          </a:p>
        </p:txBody>
      </p:sp>
    </p:spTree>
    <p:extLst>
      <p:ext uri="{BB962C8B-B14F-4D97-AF65-F5344CB8AC3E}">
        <p14:creationId xmlns:p14="http://schemas.microsoft.com/office/powerpoint/2010/main" val="234781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Sustainable Fisheries Partnership (SFP): Target 75 aims to ensure that 75% of world production in key sectors is, at a minimum, either sustainable or making regular, verifiable improvements.</a:t>
            </a:r>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50</a:t>
            </a:fld>
            <a:endParaRPr lang="de-DE"/>
          </a:p>
        </p:txBody>
      </p:sp>
    </p:spTree>
    <p:extLst>
      <p:ext uri="{BB962C8B-B14F-4D97-AF65-F5344CB8AC3E}">
        <p14:creationId xmlns:p14="http://schemas.microsoft.com/office/powerpoint/2010/main" val="1276799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68342EF-F8DC-4D4B-BF9E-11A42EC56E9F}" type="slidenum">
              <a:rPr lang="de-DE" smtClean="0"/>
              <a:t>53</a:t>
            </a:fld>
            <a:endParaRPr lang="de-DE"/>
          </a:p>
        </p:txBody>
      </p:sp>
      <p:sp>
        <p:nvSpPr>
          <p:cNvPr id="5" name="Date Placeholder 4">
            <a:extLst>
              <a:ext uri="{FF2B5EF4-FFF2-40B4-BE49-F238E27FC236}">
                <a16:creationId xmlns:a16="http://schemas.microsoft.com/office/drawing/2014/main" id="{5502F76A-D5BD-4AE0-BA5C-B4A6573ABF6D}"/>
              </a:ext>
            </a:extLst>
          </p:cNvPr>
          <p:cNvSpPr>
            <a:spLocks noGrp="1"/>
          </p:cNvSpPr>
          <p:nvPr>
            <p:ph type="dt" idx="1"/>
          </p:nvPr>
        </p:nvSpPr>
        <p:spPr/>
        <p:txBody>
          <a:bodyPr/>
          <a:lstStyle/>
          <a:p>
            <a:r>
              <a:rPr lang="de-DE"/>
              <a:t>02.11.2021</a:t>
            </a:r>
          </a:p>
        </p:txBody>
      </p:sp>
      <p:sp>
        <p:nvSpPr>
          <p:cNvPr id="7" name="Header Placeholder 6">
            <a:extLst>
              <a:ext uri="{FF2B5EF4-FFF2-40B4-BE49-F238E27FC236}">
                <a16:creationId xmlns:a16="http://schemas.microsoft.com/office/drawing/2014/main" id="{306137B0-1957-4C0C-8FC4-B24C50D4EF2B}"/>
              </a:ext>
            </a:extLst>
          </p:cNvPr>
          <p:cNvSpPr>
            <a:spLocks noGrp="1"/>
          </p:cNvSpPr>
          <p:nvPr>
            <p:ph type="hdr" sz="quarter"/>
          </p:nvPr>
        </p:nvSpPr>
        <p:spPr/>
        <p:txBody>
          <a:bodyPr/>
          <a:lstStyle/>
          <a:p>
            <a:r>
              <a:rPr lang="en-US"/>
              <a:t>Human Rights in Agriculture - S230022 2021</a:t>
            </a:r>
            <a:endParaRPr lang="de-DE"/>
          </a:p>
        </p:txBody>
      </p:sp>
    </p:spTree>
    <p:extLst>
      <p:ext uri="{BB962C8B-B14F-4D97-AF65-F5344CB8AC3E}">
        <p14:creationId xmlns:p14="http://schemas.microsoft.com/office/powerpoint/2010/main" val="290854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342EF-F8DC-4D4B-BF9E-11A42EC56E9F}" type="slidenum">
              <a:rPr lang="de-DE" smtClean="0"/>
              <a:t>5</a:t>
            </a:fld>
            <a:endParaRPr lang="de-DE"/>
          </a:p>
        </p:txBody>
      </p:sp>
      <p:sp>
        <p:nvSpPr>
          <p:cNvPr id="5" name="Date Placeholder 4">
            <a:extLst>
              <a:ext uri="{FF2B5EF4-FFF2-40B4-BE49-F238E27FC236}">
                <a16:creationId xmlns:a16="http://schemas.microsoft.com/office/drawing/2014/main" id="{796E2C80-0694-4B38-89D2-771D13D1A670}"/>
              </a:ext>
            </a:extLst>
          </p:cNvPr>
          <p:cNvSpPr>
            <a:spLocks noGrp="1"/>
          </p:cNvSpPr>
          <p:nvPr>
            <p:ph type="dt" idx="1"/>
          </p:nvPr>
        </p:nvSpPr>
        <p:spPr/>
        <p:txBody>
          <a:bodyPr/>
          <a:lstStyle/>
          <a:p>
            <a:r>
              <a:rPr lang="de-DE"/>
              <a:t>02.11.2021</a:t>
            </a:r>
          </a:p>
        </p:txBody>
      </p:sp>
      <p:sp>
        <p:nvSpPr>
          <p:cNvPr id="7" name="Header Placeholder 6">
            <a:extLst>
              <a:ext uri="{FF2B5EF4-FFF2-40B4-BE49-F238E27FC236}">
                <a16:creationId xmlns:a16="http://schemas.microsoft.com/office/drawing/2014/main" id="{FCB2F99D-00D0-4A6C-A88E-8B2B6369548F}"/>
              </a:ext>
            </a:extLst>
          </p:cNvPr>
          <p:cNvSpPr>
            <a:spLocks noGrp="1"/>
          </p:cNvSpPr>
          <p:nvPr>
            <p:ph type="hdr" sz="quarter"/>
          </p:nvPr>
        </p:nvSpPr>
        <p:spPr/>
        <p:txBody>
          <a:bodyPr/>
          <a:lstStyle/>
          <a:p>
            <a:r>
              <a:rPr lang="en-US"/>
              <a:t>Human Rights in Agriculture - S230022 2021</a:t>
            </a:r>
            <a:endParaRPr lang="de-DE"/>
          </a:p>
        </p:txBody>
      </p:sp>
    </p:spTree>
    <p:extLst>
      <p:ext uri="{BB962C8B-B14F-4D97-AF65-F5344CB8AC3E}">
        <p14:creationId xmlns:p14="http://schemas.microsoft.com/office/powerpoint/2010/main" val="17956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latin typeface="Calibri" panose="020F0502020204030204" pitchFamily="34" charset="0"/>
              <a:ea typeface="Calibri" panose="020F0502020204030204" pitchFamily="34" charset="0"/>
            </a:endParaRPr>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8</a:t>
            </a:fld>
            <a:endParaRPr lang="de-DE"/>
          </a:p>
        </p:txBody>
      </p:sp>
    </p:spTree>
    <p:extLst>
      <p:ext uri="{BB962C8B-B14F-4D97-AF65-F5344CB8AC3E}">
        <p14:creationId xmlns:p14="http://schemas.microsoft.com/office/powerpoint/2010/main" val="2842340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S401030 Regulatory Developments </a:t>
            </a:r>
            <a:endParaRPr lang="de-DE" dirty="0"/>
          </a:p>
        </p:txBody>
      </p:sp>
      <p:sp>
        <p:nvSpPr>
          <p:cNvPr id="5" name="Date Placeholder 4"/>
          <p:cNvSpPr>
            <a:spLocks noGrp="1"/>
          </p:cNvSpPr>
          <p:nvPr>
            <p:ph type="dt" idx="1"/>
          </p:nvPr>
        </p:nvSpPr>
        <p:spPr/>
        <p:txBody>
          <a:bodyPr/>
          <a:lstStyle/>
          <a:p>
            <a:r>
              <a:rPr lang="en-US"/>
              <a:t>18.03.2022</a:t>
            </a:r>
            <a:endParaRPr lang="de-DE"/>
          </a:p>
        </p:txBody>
      </p:sp>
      <p:sp>
        <p:nvSpPr>
          <p:cNvPr id="6" name="Slide Number Placeholder 5"/>
          <p:cNvSpPr>
            <a:spLocks noGrp="1"/>
          </p:cNvSpPr>
          <p:nvPr>
            <p:ph type="sldNum" sz="quarter" idx="5"/>
          </p:nvPr>
        </p:nvSpPr>
        <p:spPr/>
        <p:txBody>
          <a:bodyPr/>
          <a:lstStyle/>
          <a:p>
            <a:fld id="{D68342EF-F8DC-4D4B-BF9E-11A42EC56E9F}" type="slidenum">
              <a:rPr lang="de-DE" smtClean="0"/>
              <a:t>9</a:t>
            </a:fld>
            <a:endParaRPr lang="de-DE"/>
          </a:p>
        </p:txBody>
      </p:sp>
    </p:spTree>
    <p:extLst>
      <p:ext uri="{BB962C8B-B14F-4D97-AF65-F5344CB8AC3E}">
        <p14:creationId xmlns:p14="http://schemas.microsoft.com/office/powerpoint/2010/main" val="44390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342EF-F8DC-4D4B-BF9E-11A42EC56E9F}" type="slidenum">
              <a:rPr lang="de-DE" smtClean="0"/>
              <a:t>14</a:t>
            </a:fld>
            <a:endParaRPr lang="de-DE"/>
          </a:p>
        </p:txBody>
      </p:sp>
      <p:sp>
        <p:nvSpPr>
          <p:cNvPr id="5" name="Date Placeholder 4">
            <a:extLst>
              <a:ext uri="{FF2B5EF4-FFF2-40B4-BE49-F238E27FC236}">
                <a16:creationId xmlns:a16="http://schemas.microsoft.com/office/drawing/2014/main" id="{796E2C80-0694-4B38-89D2-771D13D1A670}"/>
              </a:ext>
            </a:extLst>
          </p:cNvPr>
          <p:cNvSpPr>
            <a:spLocks noGrp="1"/>
          </p:cNvSpPr>
          <p:nvPr>
            <p:ph type="dt" idx="1"/>
          </p:nvPr>
        </p:nvSpPr>
        <p:spPr/>
        <p:txBody>
          <a:bodyPr/>
          <a:lstStyle/>
          <a:p>
            <a:r>
              <a:rPr lang="de-DE"/>
              <a:t>02.11.2021</a:t>
            </a:r>
          </a:p>
        </p:txBody>
      </p:sp>
      <p:sp>
        <p:nvSpPr>
          <p:cNvPr id="7" name="Header Placeholder 6">
            <a:extLst>
              <a:ext uri="{FF2B5EF4-FFF2-40B4-BE49-F238E27FC236}">
                <a16:creationId xmlns:a16="http://schemas.microsoft.com/office/drawing/2014/main" id="{FCB2F99D-00D0-4A6C-A88E-8B2B6369548F}"/>
              </a:ext>
            </a:extLst>
          </p:cNvPr>
          <p:cNvSpPr>
            <a:spLocks noGrp="1"/>
          </p:cNvSpPr>
          <p:nvPr>
            <p:ph type="hdr" sz="quarter"/>
          </p:nvPr>
        </p:nvSpPr>
        <p:spPr/>
        <p:txBody>
          <a:bodyPr/>
          <a:lstStyle/>
          <a:p>
            <a:r>
              <a:rPr lang="en-US"/>
              <a:t>Human Rights in Agriculture - S230022 2021</a:t>
            </a:r>
            <a:endParaRPr lang="de-DE"/>
          </a:p>
        </p:txBody>
      </p:sp>
    </p:spTree>
    <p:extLst>
      <p:ext uri="{BB962C8B-B14F-4D97-AF65-F5344CB8AC3E}">
        <p14:creationId xmlns:p14="http://schemas.microsoft.com/office/powerpoint/2010/main" val="352765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artisanal and small-scale fishing also faces many decent work deficits, particularly with regards to a lack of social protection as it is almost entirely informal, this presentation will focus on capture fisheries and the specific issues of isolation, working hours, length of time at sea, etc. </a:t>
            </a:r>
          </a:p>
          <a:p>
            <a:endParaRPr lang="en-US" dirty="0"/>
          </a:p>
        </p:txBody>
      </p:sp>
      <p:sp>
        <p:nvSpPr>
          <p:cNvPr id="4" name="Slide Number Placeholder 3"/>
          <p:cNvSpPr>
            <a:spLocks noGrp="1"/>
          </p:cNvSpPr>
          <p:nvPr>
            <p:ph type="sldNum" sz="quarter" idx="5"/>
          </p:nvPr>
        </p:nvSpPr>
        <p:spPr/>
        <p:txBody>
          <a:bodyPr/>
          <a:lstStyle/>
          <a:p>
            <a:fld id="{D68342EF-F8DC-4D4B-BF9E-11A42EC56E9F}" type="slidenum">
              <a:rPr lang="de-DE" smtClean="0"/>
              <a:t>15</a:t>
            </a:fld>
            <a:endParaRPr lang="de-DE"/>
          </a:p>
        </p:txBody>
      </p:sp>
      <p:sp>
        <p:nvSpPr>
          <p:cNvPr id="5" name="Date Placeholder 4">
            <a:extLst>
              <a:ext uri="{FF2B5EF4-FFF2-40B4-BE49-F238E27FC236}">
                <a16:creationId xmlns:a16="http://schemas.microsoft.com/office/drawing/2014/main" id="{96724691-2D02-479D-87E3-16F95BF360F8}"/>
              </a:ext>
            </a:extLst>
          </p:cNvPr>
          <p:cNvSpPr>
            <a:spLocks noGrp="1"/>
          </p:cNvSpPr>
          <p:nvPr>
            <p:ph type="dt" idx="1"/>
          </p:nvPr>
        </p:nvSpPr>
        <p:spPr/>
        <p:txBody>
          <a:bodyPr/>
          <a:lstStyle/>
          <a:p>
            <a:r>
              <a:rPr lang="de-DE"/>
              <a:t>02.11.2021</a:t>
            </a:r>
          </a:p>
        </p:txBody>
      </p:sp>
      <p:sp>
        <p:nvSpPr>
          <p:cNvPr id="7" name="Header Placeholder 6">
            <a:extLst>
              <a:ext uri="{FF2B5EF4-FFF2-40B4-BE49-F238E27FC236}">
                <a16:creationId xmlns:a16="http://schemas.microsoft.com/office/drawing/2014/main" id="{D11864FB-4BA7-40DB-A920-0B868C9100E7}"/>
              </a:ext>
            </a:extLst>
          </p:cNvPr>
          <p:cNvSpPr>
            <a:spLocks noGrp="1"/>
          </p:cNvSpPr>
          <p:nvPr>
            <p:ph type="hdr" sz="quarter"/>
          </p:nvPr>
        </p:nvSpPr>
        <p:spPr/>
        <p:txBody>
          <a:bodyPr/>
          <a:lstStyle/>
          <a:p>
            <a:r>
              <a:rPr lang="en-US"/>
              <a:t>Human Rights in Agriculture - S230022 2021</a:t>
            </a:r>
            <a:endParaRPr lang="de-DE"/>
          </a:p>
        </p:txBody>
      </p:sp>
    </p:spTree>
    <p:extLst>
      <p:ext uri="{BB962C8B-B14F-4D97-AF65-F5344CB8AC3E}">
        <p14:creationId xmlns:p14="http://schemas.microsoft.com/office/powerpoint/2010/main" val="262546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endParaRPr lang="en-US" dirty="0"/>
          </a:p>
        </p:txBody>
      </p:sp>
      <p:sp>
        <p:nvSpPr>
          <p:cNvPr id="4" name="Slide Number Placeholder 3"/>
          <p:cNvSpPr>
            <a:spLocks noGrp="1"/>
          </p:cNvSpPr>
          <p:nvPr>
            <p:ph type="sldNum" sz="quarter" idx="5"/>
          </p:nvPr>
        </p:nvSpPr>
        <p:spPr/>
        <p:txBody>
          <a:bodyPr/>
          <a:lstStyle/>
          <a:p>
            <a:fld id="{D68342EF-F8DC-4D4B-BF9E-11A42EC56E9F}" type="slidenum">
              <a:rPr lang="de-DE" smtClean="0"/>
              <a:t>16</a:t>
            </a:fld>
            <a:endParaRPr lang="de-DE"/>
          </a:p>
        </p:txBody>
      </p:sp>
      <p:sp>
        <p:nvSpPr>
          <p:cNvPr id="5" name="Date Placeholder 4">
            <a:extLst>
              <a:ext uri="{FF2B5EF4-FFF2-40B4-BE49-F238E27FC236}">
                <a16:creationId xmlns:a16="http://schemas.microsoft.com/office/drawing/2014/main" id="{F334006A-C0EF-447F-8586-BC59B16D5814}"/>
              </a:ext>
            </a:extLst>
          </p:cNvPr>
          <p:cNvSpPr>
            <a:spLocks noGrp="1"/>
          </p:cNvSpPr>
          <p:nvPr>
            <p:ph type="dt" idx="1"/>
          </p:nvPr>
        </p:nvSpPr>
        <p:spPr/>
        <p:txBody>
          <a:bodyPr/>
          <a:lstStyle/>
          <a:p>
            <a:r>
              <a:rPr lang="de-DE"/>
              <a:t>02.11.2021</a:t>
            </a:r>
          </a:p>
        </p:txBody>
      </p:sp>
      <p:sp>
        <p:nvSpPr>
          <p:cNvPr id="7" name="Header Placeholder 6">
            <a:extLst>
              <a:ext uri="{FF2B5EF4-FFF2-40B4-BE49-F238E27FC236}">
                <a16:creationId xmlns:a16="http://schemas.microsoft.com/office/drawing/2014/main" id="{18A2ECF9-0C3B-437D-B602-0BDD13F346D9}"/>
              </a:ext>
            </a:extLst>
          </p:cNvPr>
          <p:cNvSpPr>
            <a:spLocks noGrp="1"/>
          </p:cNvSpPr>
          <p:nvPr>
            <p:ph type="hdr" sz="quarter"/>
          </p:nvPr>
        </p:nvSpPr>
        <p:spPr/>
        <p:txBody>
          <a:bodyPr/>
          <a:lstStyle/>
          <a:p>
            <a:r>
              <a:rPr lang="en-US"/>
              <a:t>Human Rights in Agriculture - S230022 2021</a:t>
            </a:r>
            <a:endParaRPr lang="de-DE"/>
          </a:p>
        </p:txBody>
      </p:sp>
    </p:spTree>
    <p:extLst>
      <p:ext uri="{BB962C8B-B14F-4D97-AF65-F5344CB8AC3E}">
        <p14:creationId xmlns:p14="http://schemas.microsoft.com/office/powerpoint/2010/main" val="165880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36B9-92E3-6A41-AF6E-711A316558EA}"/>
              </a:ext>
            </a:extLst>
          </p:cNvPr>
          <p:cNvSpPr>
            <a:spLocks noGrp="1"/>
          </p:cNvSpPr>
          <p:nvPr>
            <p:ph type="title"/>
          </p:nvPr>
        </p:nvSpPr>
        <p:spPr>
          <a:xfrm>
            <a:off x="831850" y="1709739"/>
            <a:ext cx="10515600" cy="2542666"/>
          </a:xfrm>
        </p:spPr>
        <p:txBody>
          <a:bodyPr anchor="b"/>
          <a:lstStyle>
            <a:lvl1pPr>
              <a:defRPr sz="6000" baseline="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GB" dirty="0"/>
              <a:t>Click to edit Master title style</a:t>
            </a:r>
            <a:endParaRPr lang="x-none" dirty="0"/>
          </a:p>
        </p:txBody>
      </p:sp>
      <p:sp>
        <p:nvSpPr>
          <p:cNvPr id="3" name="Text Placeholder 2">
            <a:extLst>
              <a:ext uri="{FF2B5EF4-FFF2-40B4-BE49-F238E27FC236}">
                <a16:creationId xmlns:a16="http://schemas.microsoft.com/office/drawing/2014/main" id="{54F2192A-329C-624D-B82A-C5D8FF494D0B}"/>
              </a:ext>
            </a:extLst>
          </p:cNvPr>
          <p:cNvSpPr>
            <a:spLocks noGrp="1"/>
          </p:cNvSpPr>
          <p:nvPr>
            <p:ph type="body" idx="1"/>
          </p:nvPr>
        </p:nvSpPr>
        <p:spPr>
          <a:xfrm>
            <a:off x="831850" y="4589463"/>
            <a:ext cx="10515600" cy="1500187"/>
          </a:xfrm>
        </p:spPr>
        <p:txBody>
          <a:bodyPr/>
          <a:lstStyle>
            <a:lvl1pPr marL="0" indent="0">
              <a:buNone/>
              <a:defRPr sz="2400" b="0" i="0" baseline="0">
                <a:solidFill>
                  <a:srgbClr val="237AA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A61F8FCC-4708-F646-817C-2E0CF676DF67}"/>
              </a:ext>
            </a:extLst>
          </p:cNvPr>
          <p:cNvSpPr>
            <a:spLocks noGrp="1"/>
          </p:cNvSpPr>
          <p:nvPr>
            <p:ph type="dt" sz="half" idx="10"/>
          </p:nvPr>
        </p:nvSpPr>
        <p:spPr/>
        <p:txBody>
          <a:bodyPr/>
          <a:lstStyle/>
          <a:p>
            <a:r>
              <a:rPr lang="en-US"/>
              <a:t>2022</a:t>
            </a:r>
            <a:endParaRPr lang="x-none" dirty="0"/>
          </a:p>
        </p:txBody>
      </p:sp>
      <p:sp>
        <p:nvSpPr>
          <p:cNvPr id="5" name="Footer Placeholder 4">
            <a:extLst>
              <a:ext uri="{FF2B5EF4-FFF2-40B4-BE49-F238E27FC236}">
                <a16:creationId xmlns:a16="http://schemas.microsoft.com/office/drawing/2014/main" id="{63EACBD1-5F54-274D-BEBB-7F79DAE6A26A}"/>
              </a:ext>
            </a:extLst>
          </p:cNvPr>
          <p:cNvSpPr>
            <a:spLocks noGrp="1"/>
          </p:cNvSpPr>
          <p:nvPr>
            <p:ph type="ftr" sz="quarter" idx="11"/>
          </p:nvPr>
        </p:nvSpPr>
        <p:spPr/>
        <p:txBody>
          <a:bodyPr/>
          <a:lstStyle/>
          <a:p>
            <a:r>
              <a:rPr lang="en-US"/>
              <a:t>Teaching case - BHR in fishing</a:t>
            </a:r>
            <a:endParaRPr lang="x-none" dirty="0"/>
          </a:p>
        </p:txBody>
      </p:sp>
      <p:sp>
        <p:nvSpPr>
          <p:cNvPr id="6" name="Slide Number Placeholder 5">
            <a:extLst>
              <a:ext uri="{FF2B5EF4-FFF2-40B4-BE49-F238E27FC236}">
                <a16:creationId xmlns:a16="http://schemas.microsoft.com/office/drawing/2014/main" id="{85C0A8B9-59FF-FA4C-9CCF-64CB95BC8407}"/>
              </a:ext>
            </a:extLst>
          </p:cNvPr>
          <p:cNvSpPr>
            <a:spLocks noGrp="1"/>
          </p:cNvSpPr>
          <p:nvPr>
            <p:ph type="sldNum" sz="quarter" idx="12"/>
          </p:nvPr>
        </p:nvSpPr>
        <p:spPr/>
        <p:txBody>
          <a:bodyPr/>
          <a:lstStyle/>
          <a:p>
            <a:fld id="{6CFE7187-A782-504C-951B-750469532E0A}" type="slidenum">
              <a:rPr lang="x-none" smtClean="0"/>
              <a:t>‹#›</a:t>
            </a:fld>
            <a:endParaRPr lang="x-none"/>
          </a:p>
        </p:txBody>
      </p:sp>
    </p:spTree>
    <p:extLst>
      <p:ext uri="{BB962C8B-B14F-4D97-AF65-F5344CB8AC3E}">
        <p14:creationId xmlns:p14="http://schemas.microsoft.com/office/powerpoint/2010/main" val="97087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67B50F-8021-9F46-AD78-56B85AE0A4B0}"/>
              </a:ext>
            </a:extLst>
          </p:cNvPr>
          <p:cNvSpPr>
            <a:spLocks noGrp="1"/>
          </p:cNvSpPr>
          <p:nvPr>
            <p:ph type="dt" sz="half" idx="10"/>
          </p:nvPr>
        </p:nvSpPr>
        <p:spPr/>
        <p:txBody>
          <a:bodyPr/>
          <a:lstStyle/>
          <a:p>
            <a:r>
              <a:rPr lang="en-US"/>
              <a:t>2022</a:t>
            </a:r>
            <a:endParaRPr lang="x-none" dirty="0"/>
          </a:p>
        </p:txBody>
      </p:sp>
      <p:sp>
        <p:nvSpPr>
          <p:cNvPr id="3" name="Footer Placeholder 2">
            <a:extLst>
              <a:ext uri="{FF2B5EF4-FFF2-40B4-BE49-F238E27FC236}">
                <a16:creationId xmlns:a16="http://schemas.microsoft.com/office/drawing/2014/main" id="{9C970D79-9EF0-FC4F-8611-8AE6780F3542}"/>
              </a:ext>
            </a:extLst>
          </p:cNvPr>
          <p:cNvSpPr>
            <a:spLocks noGrp="1"/>
          </p:cNvSpPr>
          <p:nvPr>
            <p:ph type="ftr" sz="quarter" idx="11"/>
          </p:nvPr>
        </p:nvSpPr>
        <p:spPr/>
        <p:txBody>
          <a:bodyPr/>
          <a:lstStyle/>
          <a:p>
            <a:r>
              <a:rPr lang="en-US"/>
              <a:t>Teaching case - BHR in fishing</a:t>
            </a:r>
            <a:endParaRPr lang="x-none" dirty="0"/>
          </a:p>
        </p:txBody>
      </p:sp>
      <p:sp>
        <p:nvSpPr>
          <p:cNvPr id="4" name="Slide Number Placeholder 3">
            <a:extLst>
              <a:ext uri="{FF2B5EF4-FFF2-40B4-BE49-F238E27FC236}">
                <a16:creationId xmlns:a16="http://schemas.microsoft.com/office/drawing/2014/main" id="{C0081A6D-4278-2548-9F7F-FD61FF4A6406}"/>
              </a:ext>
            </a:extLst>
          </p:cNvPr>
          <p:cNvSpPr>
            <a:spLocks noGrp="1"/>
          </p:cNvSpPr>
          <p:nvPr>
            <p:ph type="sldNum" sz="quarter" idx="12"/>
          </p:nvPr>
        </p:nvSpPr>
        <p:spPr/>
        <p:txBody>
          <a:bodyPr/>
          <a:lstStyle/>
          <a:p>
            <a:fld id="{6CFE7187-A782-504C-951B-750469532E0A}" type="slidenum">
              <a:rPr lang="x-none" smtClean="0"/>
              <a:t>‹#›</a:t>
            </a:fld>
            <a:endParaRPr lang="x-none"/>
          </a:p>
        </p:txBody>
      </p:sp>
    </p:spTree>
    <p:extLst>
      <p:ext uri="{BB962C8B-B14F-4D97-AF65-F5344CB8AC3E}">
        <p14:creationId xmlns:p14="http://schemas.microsoft.com/office/powerpoint/2010/main" val="311186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B6BE-7AE8-3942-BF01-DCD4F4F36D60}"/>
              </a:ext>
            </a:extLst>
          </p:cNvPr>
          <p:cNvSpPr>
            <a:spLocks noGrp="1"/>
          </p:cNvSpPr>
          <p:nvPr>
            <p:ph type="title"/>
          </p:nvPr>
        </p:nvSpPr>
        <p:spPr>
          <a:xfrm>
            <a:off x="836612" y="1198563"/>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D2C2F5AD-0131-BF46-8208-886B1976E56A}"/>
              </a:ext>
            </a:extLst>
          </p:cNvPr>
          <p:cNvSpPr>
            <a:spLocks noGrp="1"/>
          </p:cNvSpPr>
          <p:nvPr>
            <p:ph idx="1"/>
          </p:nvPr>
        </p:nvSpPr>
        <p:spPr>
          <a:xfrm>
            <a:off x="5183188" y="1399593"/>
            <a:ext cx="6172200" cy="4461458"/>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Text Placeholder 3">
            <a:extLst>
              <a:ext uri="{FF2B5EF4-FFF2-40B4-BE49-F238E27FC236}">
                <a16:creationId xmlns:a16="http://schemas.microsoft.com/office/drawing/2014/main" id="{48E00B30-CF64-CB4B-AC77-D3057607861D}"/>
              </a:ext>
            </a:extLst>
          </p:cNvPr>
          <p:cNvSpPr>
            <a:spLocks noGrp="1"/>
          </p:cNvSpPr>
          <p:nvPr>
            <p:ph type="body" sz="half" idx="2"/>
          </p:nvPr>
        </p:nvSpPr>
        <p:spPr>
          <a:xfrm>
            <a:off x="836612" y="2948441"/>
            <a:ext cx="3932237" cy="2912610"/>
          </a:xfrm>
        </p:spPr>
        <p:txBody>
          <a:bodyPr/>
          <a:lstStyle>
            <a:lvl1pPr marL="0" indent="0">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16B9CC17-C533-0447-A3B9-0D0864026511}"/>
              </a:ext>
            </a:extLst>
          </p:cNvPr>
          <p:cNvSpPr>
            <a:spLocks noGrp="1"/>
          </p:cNvSpPr>
          <p:nvPr>
            <p:ph type="dt" sz="half" idx="10"/>
          </p:nvPr>
        </p:nvSpPr>
        <p:spPr/>
        <p:txBody>
          <a:bodyPr/>
          <a:lstStyle/>
          <a:p>
            <a:r>
              <a:rPr lang="en-US"/>
              <a:t>2022</a:t>
            </a:r>
            <a:endParaRPr lang="x-none" dirty="0"/>
          </a:p>
        </p:txBody>
      </p:sp>
      <p:sp>
        <p:nvSpPr>
          <p:cNvPr id="6" name="Footer Placeholder 5">
            <a:extLst>
              <a:ext uri="{FF2B5EF4-FFF2-40B4-BE49-F238E27FC236}">
                <a16:creationId xmlns:a16="http://schemas.microsoft.com/office/drawing/2014/main" id="{04576DD0-50B0-A74C-84F4-5DAB6286558B}"/>
              </a:ext>
            </a:extLst>
          </p:cNvPr>
          <p:cNvSpPr>
            <a:spLocks noGrp="1"/>
          </p:cNvSpPr>
          <p:nvPr>
            <p:ph type="ftr" sz="quarter" idx="11"/>
          </p:nvPr>
        </p:nvSpPr>
        <p:spPr/>
        <p:txBody>
          <a:bodyPr/>
          <a:lstStyle/>
          <a:p>
            <a:r>
              <a:rPr lang="en-US"/>
              <a:t>Teaching case - BHR in fishing</a:t>
            </a:r>
            <a:endParaRPr lang="x-none" dirty="0"/>
          </a:p>
        </p:txBody>
      </p:sp>
      <p:sp>
        <p:nvSpPr>
          <p:cNvPr id="7" name="Slide Number Placeholder 6">
            <a:extLst>
              <a:ext uri="{FF2B5EF4-FFF2-40B4-BE49-F238E27FC236}">
                <a16:creationId xmlns:a16="http://schemas.microsoft.com/office/drawing/2014/main" id="{EEC1A0E3-A6C9-F14C-B426-587B1F831D49}"/>
              </a:ext>
            </a:extLst>
          </p:cNvPr>
          <p:cNvSpPr>
            <a:spLocks noGrp="1"/>
          </p:cNvSpPr>
          <p:nvPr>
            <p:ph type="sldNum" sz="quarter" idx="12"/>
          </p:nvPr>
        </p:nvSpPr>
        <p:spPr/>
        <p:txBody>
          <a:bodyPr/>
          <a:lstStyle/>
          <a:p>
            <a:fld id="{6CFE7187-A782-504C-951B-750469532E0A}" type="slidenum">
              <a:rPr lang="x-none" smtClean="0"/>
              <a:t>‹#›</a:t>
            </a:fld>
            <a:endParaRPr lang="x-none"/>
          </a:p>
        </p:txBody>
      </p:sp>
    </p:spTree>
    <p:extLst>
      <p:ext uri="{BB962C8B-B14F-4D97-AF65-F5344CB8AC3E}">
        <p14:creationId xmlns:p14="http://schemas.microsoft.com/office/powerpoint/2010/main" val="291767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7F92-FFB4-714D-99AF-448A7EF5C8F4}"/>
              </a:ext>
            </a:extLst>
          </p:cNvPr>
          <p:cNvSpPr>
            <a:spLocks noGrp="1"/>
          </p:cNvSpPr>
          <p:nvPr>
            <p:ph type="title"/>
          </p:nvPr>
        </p:nvSpPr>
        <p:spPr>
          <a:xfrm>
            <a:off x="836611" y="1198563"/>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CCD97E08-CD09-554C-9401-3EC3A1DC1AF3}"/>
              </a:ext>
            </a:extLst>
          </p:cNvPr>
          <p:cNvSpPr>
            <a:spLocks noGrp="1"/>
          </p:cNvSpPr>
          <p:nvPr>
            <p:ph type="pic" idx="1"/>
          </p:nvPr>
        </p:nvSpPr>
        <p:spPr>
          <a:xfrm>
            <a:off x="5183188" y="1408922"/>
            <a:ext cx="6172200" cy="44521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C7EC5659-CE43-3349-8CE9-46F7C82FF054}"/>
              </a:ext>
            </a:extLst>
          </p:cNvPr>
          <p:cNvSpPr>
            <a:spLocks noGrp="1"/>
          </p:cNvSpPr>
          <p:nvPr>
            <p:ph type="body" sz="half" idx="2"/>
          </p:nvPr>
        </p:nvSpPr>
        <p:spPr>
          <a:xfrm>
            <a:off x="836610" y="2959554"/>
            <a:ext cx="3932237" cy="2901496"/>
          </a:xfrm>
        </p:spPr>
        <p:txBody>
          <a:bodyPr/>
          <a:lstStyle>
            <a:lvl1pPr marL="0" indent="0">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D1F02661-3DC3-7042-81DE-7153F4FB6B32}"/>
              </a:ext>
            </a:extLst>
          </p:cNvPr>
          <p:cNvSpPr>
            <a:spLocks noGrp="1"/>
          </p:cNvSpPr>
          <p:nvPr>
            <p:ph type="dt" sz="half" idx="10"/>
          </p:nvPr>
        </p:nvSpPr>
        <p:spPr/>
        <p:txBody>
          <a:bodyPr/>
          <a:lstStyle/>
          <a:p>
            <a:r>
              <a:rPr lang="en-US"/>
              <a:t>2022</a:t>
            </a:r>
            <a:endParaRPr lang="x-none" dirty="0"/>
          </a:p>
        </p:txBody>
      </p:sp>
      <p:sp>
        <p:nvSpPr>
          <p:cNvPr id="6" name="Footer Placeholder 5">
            <a:extLst>
              <a:ext uri="{FF2B5EF4-FFF2-40B4-BE49-F238E27FC236}">
                <a16:creationId xmlns:a16="http://schemas.microsoft.com/office/drawing/2014/main" id="{C1A14E4C-D64B-244D-9682-4F27BF1353F6}"/>
              </a:ext>
            </a:extLst>
          </p:cNvPr>
          <p:cNvSpPr>
            <a:spLocks noGrp="1"/>
          </p:cNvSpPr>
          <p:nvPr>
            <p:ph type="ftr" sz="quarter" idx="11"/>
          </p:nvPr>
        </p:nvSpPr>
        <p:spPr/>
        <p:txBody>
          <a:bodyPr/>
          <a:lstStyle/>
          <a:p>
            <a:r>
              <a:rPr lang="en-US"/>
              <a:t>Teaching case - BHR in fishing</a:t>
            </a:r>
            <a:endParaRPr lang="x-none" dirty="0"/>
          </a:p>
        </p:txBody>
      </p:sp>
      <p:sp>
        <p:nvSpPr>
          <p:cNvPr id="7" name="Slide Number Placeholder 6">
            <a:extLst>
              <a:ext uri="{FF2B5EF4-FFF2-40B4-BE49-F238E27FC236}">
                <a16:creationId xmlns:a16="http://schemas.microsoft.com/office/drawing/2014/main" id="{CAB1B929-FCB3-CF47-96A2-86E9C1EABF08}"/>
              </a:ext>
            </a:extLst>
          </p:cNvPr>
          <p:cNvSpPr>
            <a:spLocks noGrp="1"/>
          </p:cNvSpPr>
          <p:nvPr>
            <p:ph type="sldNum" sz="quarter" idx="12"/>
          </p:nvPr>
        </p:nvSpPr>
        <p:spPr/>
        <p:txBody>
          <a:bodyPr/>
          <a:lstStyle/>
          <a:p>
            <a:fld id="{6CFE7187-A782-504C-951B-750469532E0A}" type="slidenum">
              <a:rPr lang="x-none" smtClean="0"/>
              <a:t>‹#›</a:t>
            </a:fld>
            <a:endParaRPr lang="x-none"/>
          </a:p>
        </p:txBody>
      </p:sp>
    </p:spTree>
    <p:extLst>
      <p:ext uri="{BB962C8B-B14F-4D97-AF65-F5344CB8AC3E}">
        <p14:creationId xmlns:p14="http://schemas.microsoft.com/office/powerpoint/2010/main" val="1500994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B0F80A7-8831-3643-8ADD-755E60AB85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Title 6">
            <a:extLst>
              <a:ext uri="{FF2B5EF4-FFF2-40B4-BE49-F238E27FC236}">
                <a16:creationId xmlns:a16="http://schemas.microsoft.com/office/drawing/2014/main" id="{8B35FE70-A59F-437F-8C17-876FB06DE60E}"/>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7B3E7799-3D55-4C1F-8406-9A54FE17EC03}"/>
              </a:ext>
            </a:extLst>
          </p:cNvPr>
          <p:cNvSpPr>
            <a:spLocks noGrp="1"/>
          </p:cNvSpPr>
          <p:nvPr>
            <p:ph type="dt" sz="half" idx="10"/>
          </p:nvPr>
        </p:nvSpPr>
        <p:spPr/>
        <p:txBody>
          <a:bodyPr/>
          <a:lstStyle/>
          <a:p>
            <a:r>
              <a:rPr lang="en-US"/>
              <a:t>2022</a:t>
            </a:r>
            <a:endParaRPr lang="x-none" dirty="0"/>
          </a:p>
        </p:txBody>
      </p:sp>
      <p:sp>
        <p:nvSpPr>
          <p:cNvPr id="9" name="Footer Placeholder 8">
            <a:extLst>
              <a:ext uri="{FF2B5EF4-FFF2-40B4-BE49-F238E27FC236}">
                <a16:creationId xmlns:a16="http://schemas.microsoft.com/office/drawing/2014/main" id="{89B6186E-2557-4466-B73F-417B6DB83632}"/>
              </a:ext>
            </a:extLst>
          </p:cNvPr>
          <p:cNvSpPr>
            <a:spLocks noGrp="1"/>
          </p:cNvSpPr>
          <p:nvPr>
            <p:ph type="ftr" sz="quarter" idx="11"/>
          </p:nvPr>
        </p:nvSpPr>
        <p:spPr/>
        <p:txBody>
          <a:bodyPr/>
          <a:lstStyle/>
          <a:p>
            <a:r>
              <a:rPr lang="en-US"/>
              <a:t>Teaching case - BHR in fishing</a:t>
            </a:r>
            <a:endParaRPr lang="x-none" dirty="0"/>
          </a:p>
        </p:txBody>
      </p:sp>
      <p:sp>
        <p:nvSpPr>
          <p:cNvPr id="10" name="Slide Number Placeholder 9">
            <a:extLst>
              <a:ext uri="{FF2B5EF4-FFF2-40B4-BE49-F238E27FC236}">
                <a16:creationId xmlns:a16="http://schemas.microsoft.com/office/drawing/2014/main" id="{5A460258-6491-4335-AB8B-0CB934025F2B}"/>
              </a:ext>
            </a:extLst>
          </p:cNvPr>
          <p:cNvSpPr>
            <a:spLocks noGrp="1"/>
          </p:cNvSpPr>
          <p:nvPr>
            <p:ph type="sldNum" sz="quarter" idx="12"/>
          </p:nvPr>
        </p:nvSpPr>
        <p:spPr/>
        <p:txBody>
          <a:bodyPr/>
          <a:lstStyle/>
          <a:p>
            <a:fld id="{6CFE7187-A782-504C-951B-750469532E0A}" type="slidenum">
              <a:rPr lang="x-none" smtClean="0"/>
              <a:pPr/>
              <a:t>‹#›</a:t>
            </a:fld>
            <a:endParaRPr lang="x-none" dirty="0"/>
          </a:p>
        </p:txBody>
      </p:sp>
    </p:spTree>
    <p:extLst>
      <p:ext uri="{BB962C8B-B14F-4D97-AF65-F5344CB8AC3E}">
        <p14:creationId xmlns:p14="http://schemas.microsoft.com/office/powerpoint/2010/main" val="2678268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29672-3639-994D-A5AC-2383F369EEEC}"/>
              </a:ext>
            </a:extLst>
          </p:cNvPr>
          <p:cNvSpPr>
            <a:spLocks noGrp="1"/>
          </p:cNvSpPr>
          <p:nvPr>
            <p:ph type="title" orient="vert"/>
          </p:nvPr>
        </p:nvSpPr>
        <p:spPr>
          <a:xfrm>
            <a:off x="8724900" y="1819469"/>
            <a:ext cx="2628900" cy="4357494"/>
          </a:xfrm>
        </p:spPr>
        <p:txBody>
          <a:bodyPr vert="eaVert"/>
          <a:lstStyle/>
          <a:p>
            <a:r>
              <a:rPr lang="en-GB" dirty="0"/>
              <a:t>Click to edit Master title style</a:t>
            </a:r>
            <a:endParaRPr lang="x-none" dirty="0"/>
          </a:p>
        </p:txBody>
      </p:sp>
      <p:sp>
        <p:nvSpPr>
          <p:cNvPr id="3" name="Vertical Text Placeholder 2">
            <a:extLst>
              <a:ext uri="{FF2B5EF4-FFF2-40B4-BE49-F238E27FC236}">
                <a16:creationId xmlns:a16="http://schemas.microsoft.com/office/drawing/2014/main" id="{2C77573D-A7D6-7A42-891A-D6470BD2E1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2E6E691B-2BB7-C943-89C7-B778D7D4F558}"/>
              </a:ext>
            </a:extLst>
          </p:cNvPr>
          <p:cNvSpPr>
            <a:spLocks noGrp="1"/>
          </p:cNvSpPr>
          <p:nvPr>
            <p:ph type="dt" sz="half" idx="10"/>
          </p:nvPr>
        </p:nvSpPr>
        <p:spPr/>
        <p:txBody>
          <a:bodyPr/>
          <a:lstStyle/>
          <a:p>
            <a:r>
              <a:rPr lang="en-US"/>
              <a:t>2022</a:t>
            </a:r>
            <a:endParaRPr lang="x-none" dirty="0"/>
          </a:p>
        </p:txBody>
      </p:sp>
      <p:sp>
        <p:nvSpPr>
          <p:cNvPr id="5" name="Footer Placeholder 4">
            <a:extLst>
              <a:ext uri="{FF2B5EF4-FFF2-40B4-BE49-F238E27FC236}">
                <a16:creationId xmlns:a16="http://schemas.microsoft.com/office/drawing/2014/main" id="{8260818A-2CAC-D74D-B5A3-57FBE1F1F0E1}"/>
              </a:ext>
            </a:extLst>
          </p:cNvPr>
          <p:cNvSpPr>
            <a:spLocks noGrp="1"/>
          </p:cNvSpPr>
          <p:nvPr>
            <p:ph type="ftr" sz="quarter" idx="11"/>
          </p:nvPr>
        </p:nvSpPr>
        <p:spPr/>
        <p:txBody>
          <a:bodyPr/>
          <a:lstStyle/>
          <a:p>
            <a:r>
              <a:rPr lang="en-US"/>
              <a:t>Teaching case - BHR in fishing</a:t>
            </a:r>
            <a:endParaRPr lang="x-none" dirty="0"/>
          </a:p>
        </p:txBody>
      </p:sp>
      <p:sp>
        <p:nvSpPr>
          <p:cNvPr id="6" name="Slide Number Placeholder 5">
            <a:extLst>
              <a:ext uri="{FF2B5EF4-FFF2-40B4-BE49-F238E27FC236}">
                <a16:creationId xmlns:a16="http://schemas.microsoft.com/office/drawing/2014/main" id="{C08FD85F-42AF-3340-B462-00F97FC762BE}"/>
              </a:ext>
            </a:extLst>
          </p:cNvPr>
          <p:cNvSpPr>
            <a:spLocks noGrp="1"/>
          </p:cNvSpPr>
          <p:nvPr>
            <p:ph type="sldNum" sz="quarter" idx="12"/>
          </p:nvPr>
        </p:nvSpPr>
        <p:spPr/>
        <p:txBody>
          <a:bodyPr/>
          <a:lstStyle/>
          <a:p>
            <a:fld id="{6CFE7187-A782-504C-951B-750469532E0A}" type="slidenum">
              <a:rPr lang="x-none" smtClean="0"/>
              <a:t>‹#›</a:t>
            </a:fld>
            <a:endParaRPr lang="x-none"/>
          </a:p>
        </p:txBody>
      </p:sp>
    </p:spTree>
    <p:extLst>
      <p:ext uri="{BB962C8B-B14F-4D97-AF65-F5344CB8AC3E}">
        <p14:creationId xmlns:p14="http://schemas.microsoft.com/office/powerpoint/2010/main" val="718466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1200000" y="1839600"/>
            <a:ext cx="10560000" cy="4377600"/>
          </a:xfrm>
        </p:spPr>
        <p:txBody>
          <a:bodyPr lIns="0" tIns="0" rIns="0" bIns="0">
            <a:noAutofit/>
          </a:bodyPr>
          <a:lstStyle>
            <a:lvl1pPr marL="422039" indent="-422039">
              <a:buFont typeface="+mj-lt"/>
              <a:buAutoNum type="arabicPeriod"/>
              <a:defRPr sz="1846">
                <a:latin typeface="Gill Sans MT Pro Medium" panose="020B0602020104020203" pitchFamily="34" charset="0"/>
              </a:defRPr>
            </a:lvl1pPr>
            <a:lvl2pPr>
              <a:defRPr sz="1477">
                <a:latin typeface="Gill Sans MT Pro Medium" panose="020B0602020104020203" pitchFamily="34" charset="0"/>
              </a:defRPr>
            </a:lvl2pPr>
            <a:lvl3pPr>
              <a:defRPr sz="1477">
                <a:latin typeface="Gill Sans MT Pro Medium" panose="020B0602020104020203" pitchFamily="34" charset="0"/>
              </a:defRPr>
            </a:lvl3pPr>
          </a:lstStyle>
          <a:p>
            <a:pPr lvl="0"/>
            <a:r>
              <a:rPr lang="de-DE" dirty="0"/>
              <a:t>Textmasterformate durch Klicken bearbeiten</a:t>
            </a:r>
          </a:p>
          <a:p>
            <a:pPr lvl="1"/>
            <a:r>
              <a:rPr lang="de-DE" dirty="0"/>
              <a:t>Zweite Ebene</a:t>
            </a:r>
          </a:p>
          <a:p>
            <a:pPr lvl="2"/>
            <a:r>
              <a:rPr lang="de-DE" dirty="0"/>
              <a:t>Dritte Ebene</a:t>
            </a:r>
          </a:p>
          <a:p>
            <a:pPr lvl="0"/>
            <a:endParaRPr lang="de-DE" dirty="0"/>
          </a:p>
        </p:txBody>
      </p:sp>
      <p:sp>
        <p:nvSpPr>
          <p:cNvPr id="9" name="Rechteck 8"/>
          <p:cNvSpPr/>
          <p:nvPr userDrawn="1"/>
        </p:nvSpPr>
        <p:spPr>
          <a:xfrm>
            <a:off x="0" y="6694493"/>
            <a:ext cx="12192000" cy="172800"/>
          </a:xfrm>
          <a:prstGeom prst="rect">
            <a:avLst/>
          </a:prstGeom>
          <a:solidFill>
            <a:schemeClr val="accent1"/>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de-DE" sz="1662" dirty="0">
              <a:solidFill>
                <a:srgbClr val="339933"/>
              </a:solidFill>
              <a:latin typeface="Gill Sans MT Pro Medium" panose="020B0602020104020203" pitchFamily="34" charset="0"/>
            </a:endParaRPr>
          </a:p>
        </p:txBody>
      </p:sp>
      <p:sp>
        <p:nvSpPr>
          <p:cNvPr id="8" name="Titel 1"/>
          <p:cNvSpPr>
            <a:spLocks noGrp="1"/>
          </p:cNvSpPr>
          <p:nvPr>
            <p:ph type="title"/>
          </p:nvPr>
        </p:nvSpPr>
        <p:spPr>
          <a:xfrm>
            <a:off x="1200000" y="769440"/>
            <a:ext cx="10560000" cy="370800"/>
          </a:xfrm>
        </p:spPr>
        <p:txBody>
          <a:bodyPr vert="horz" lIns="0" tIns="0" rIns="0" bIns="0" rtlCol="0" anchor="b" anchorCtr="0">
            <a:noAutofit/>
          </a:bodyPr>
          <a:lstStyle>
            <a:lvl1pPr>
              <a:defRPr lang="de-CH" sz="2215" b="1" dirty="0">
                <a:solidFill>
                  <a:schemeClr val="tx1"/>
                </a:solidFill>
                <a:latin typeface="Gill Sans MT Pro Medium" panose="020B0602020104020203" pitchFamily="34" charset="0"/>
              </a:defRPr>
            </a:lvl1pPr>
          </a:lstStyle>
          <a:p>
            <a:pPr marL="0" lvl="0"/>
            <a:r>
              <a:rPr lang="de-DE" dirty="0"/>
              <a:t>Titelmasterformat durch Klicken bearbeiten</a:t>
            </a:r>
            <a:endParaRPr lang="de-CH" dirty="0"/>
          </a:p>
        </p:txBody>
      </p:sp>
      <p:sp>
        <p:nvSpPr>
          <p:cNvPr id="5" name="Rechteck 4"/>
          <p:cNvSpPr/>
          <p:nvPr userDrawn="1"/>
        </p:nvSpPr>
        <p:spPr>
          <a:xfrm>
            <a:off x="11253394" y="499446"/>
            <a:ext cx="543688" cy="276999"/>
          </a:xfrm>
          <a:prstGeom prst="rect">
            <a:avLst/>
          </a:prstGeom>
          <a:solidFill>
            <a:schemeClr val="accent1"/>
          </a:solidFill>
        </p:spPr>
        <p:txBody>
          <a:bodyPr wrap="none">
            <a:spAutoFit/>
          </a:bodyPr>
          <a:lstStyle/>
          <a:p>
            <a:pPr algn="r"/>
            <a:fld id="{A88C7920-D9A6-4723-A3E9-ADD6A50E4072}" type="slidenum">
              <a:rPr lang="en-US" sz="1200" b="1" i="1" smtClean="0">
                <a:solidFill>
                  <a:schemeClr val="bg1"/>
                </a:solidFill>
                <a:latin typeface="Palatino Linotype" panose="02040502050505030304" pitchFamily="18" charset="0"/>
              </a:rPr>
              <a:pPr algn="r"/>
              <a:t>‹#›</a:t>
            </a:fld>
            <a:endParaRPr lang="en-US" sz="1200" b="1" i="1" dirty="0">
              <a:solidFill>
                <a:schemeClr val="bg1"/>
              </a:solidFill>
              <a:latin typeface="Palatino Linotype" panose="02040502050505030304" pitchFamily="18" charset="0"/>
            </a:endParaRPr>
          </a:p>
        </p:txBody>
      </p:sp>
      <p:sp>
        <p:nvSpPr>
          <p:cNvPr id="4" name="Textplatzhalter 3"/>
          <p:cNvSpPr>
            <a:spLocks noGrp="1"/>
          </p:cNvSpPr>
          <p:nvPr>
            <p:ph type="body" sz="quarter" idx="10"/>
          </p:nvPr>
        </p:nvSpPr>
        <p:spPr>
          <a:xfrm>
            <a:off x="1198727" y="6350549"/>
            <a:ext cx="10551948" cy="332365"/>
          </a:xfrm>
        </p:spPr>
        <p:txBody>
          <a:bodyPr vert="horz" lIns="0" tIns="0" rIns="0" bIns="0" rtlCol="0">
            <a:noAutofit/>
          </a:bodyPr>
          <a:lstStyle>
            <a:lvl1pPr marL="0" indent="0" algn="r">
              <a:buNone/>
              <a:defRPr lang="de-DE" sz="1000" smtClean="0">
                <a:solidFill>
                  <a:schemeClr val="bg1">
                    <a:lumMod val="50000"/>
                  </a:schemeClr>
                </a:solidFill>
              </a:defRPr>
            </a:lvl1pPr>
            <a:lvl2pPr>
              <a:defRPr lang="de-DE" sz="1477" smtClean="0"/>
            </a:lvl2pPr>
            <a:lvl3pPr>
              <a:defRPr lang="de-DE" sz="1477" smtClean="0"/>
            </a:lvl3pPr>
            <a:lvl4pPr>
              <a:defRPr lang="de-DE" smtClean="0"/>
            </a:lvl4pPr>
            <a:lvl5pPr>
              <a:defRPr lang="de-DE"/>
            </a:lvl5pPr>
          </a:lstStyle>
          <a:p>
            <a:pPr lvl="0"/>
            <a:r>
              <a:rPr lang="de-DE" dirty="0"/>
              <a:t>Mastertextformat bearbeiten</a:t>
            </a:r>
          </a:p>
        </p:txBody>
      </p:sp>
    </p:spTree>
    <p:extLst>
      <p:ext uri="{BB962C8B-B14F-4D97-AF65-F5344CB8AC3E}">
        <p14:creationId xmlns:p14="http://schemas.microsoft.com/office/powerpoint/2010/main" val="247846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24EC-979A-854E-AD3C-94194CCE80A9}"/>
              </a:ext>
            </a:extLst>
          </p:cNvPr>
          <p:cNvSpPr>
            <a:spLocks noGrp="1"/>
          </p:cNvSpPr>
          <p:nvPr>
            <p:ph type="ctrTitle"/>
          </p:nvPr>
        </p:nvSpPr>
        <p:spPr>
          <a:xfrm>
            <a:off x="1524000" y="1122363"/>
            <a:ext cx="9144000" cy="2387600"/>
          </a:xfrm>
        </p:spPr>
        <p:txBody>
          <a:bodyPr anchor="b"/>
          <a:lstStyle>
            <a:lvl1pPr algn="ctr">
              <a:defRPr sz="5400"/>
            </a:lvl1pPr>
          </a:lstStyle>
          <a:p>
            <a:r>
              <a:rPr lang="en-GB"/>
              <a:t>Click to edit Master title style</a:t>
            </a:r>
            <a:endParaRPr lang="x-none"/>
          </a:p>
        </p:txBody>
      </p:sp>
      <p:sp>
        <p:nvSpPr>
          <p:cNvPr id="3" name="Subtitle 2">
            <a:extLst>
              <a:ext uri="{FF2B5EF4-FFF2-40B4-BE49-F238E27FC236}">
                <a16:creationId xmlns:a16="http://schemas.microsoft.com/office/drawing/2014/main" id="{7BA39777-F6DF-DA4A-BB7D-D27345C5BF97}"/>
              </a:ext>
            </a:extLst>
          </p:cNvPr>
          <p:cNvSpPr>
            <a:spLocks noGrp="1"/>
          </p:cNvSpPr>
          <p:nvPr>
            <p:ph type="subTitle" idx="1"/>
          </p:nvPr>
        </p:nvSpPr>
        <p:spPr>
          <a:xfrm>
            <a:off x="1524000" y="3602038"/>
            <a:ext cx="9144000" cy="1655762"/>
          </a:xfrm>
        </p:spPr>
        <p:txBody>
          <a:bodyPr>
            <a:normAutofit/>
          </a:bodyPr>
          <a:lstStyle>
            <a:lvl1pPr marL="0" indent="0" algn="ctr">
              <a:buNone/>
              <a:defRPr sz="2000" baseline="0">
                <a:solidFill>
                  <a:srgbClr val="237AA1"/>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x-none" dirty="0"/>
          </a:p>
        </p:txBody>
      </p:sp>
      <p:sp>
        <p:nvSpPr>
          <p:cNvPr id="4" name="Date Placeholder 3">
            <a:extLst>
              <a:ext uri="{FF2B5EF4-FFF2-40B4-BE49-F238E27FC236}">
                <a16:creationId xmlns:a16="http://schemas.microsoft.com/office/drawing/2014/main" id="{CA8E9F31-738D-B946-9A2E-76AE9BB14E66}"/>
              </a:ext>
            </a:extLst>
          </p:cNvPr>
          <p:cNvSpPr>
            <a:spLocks noGrp="1"/>
          </p:cNvSpPr>
          <p:nvPr>
            <p:ph type="dt" sz="half" idx="10"/>
          </p:nvPr>
        </p:nvSpPr>
        <p:spPr/>
        <p:txBody>
          <a:bodyPr/>
          <a:lstStyle/>
          <a:p>
            <a:r>
              <a:rPr lang="en-US"/>
              <a:t>2022</a:t>
            </a:r>
            <a:endParaRPr lang="x-none" dirty="0"/>
          </a:p>
        </p:txBody>
      </p:sp>
      <p:sp>
        <p:nvSpPr>
          <p:cNvPr id="5" name="Footer Placeholder 4">
            <a:extLst>
              <a:ext uri="{FF2B5EF4-FFF2-40B4-BE49-F238E27FC236}">
                <a16:creationId xmlns:a16="http://schemas.microsoft.com/office/drawing/2014/main" id="{166BD5DF-71F2-724E-A895-05983F095CAC}"/>
              </a:ext>
            </a:extLst>
          </p:cNvPr>
          <p:cNvSpPr>
            <a:spLocks noGrp="1"/>
          </p:cNvSpPr>
          <p:nvPr>
            <p:ph type="ftr" sz="quarter" idx="11"/>
          </p:nvPr>
        </p:nvSpPr>
        <p:spPr/>
        <p:txBody>
          <a:bodyPr/>
          <a:lstStyle/>
          <a:p>
            <a:r>
              <a:rPr lang="en-US"/>
              <a:t>Teaching case - BHR in fishing</a:t>
            </a:r>
            <a:endParaRPr lang="x-none" dirty="0"/>
          </a:p>
        </p:txBody>
      </p:sp>
      <p:sp>
        <p:nvSpPr>
          <p:cNvPr id="6" name="Slide Number Placeholder 5">
            <a:extLst>
              <a:ext uri="{FF2B5EF4-FFF2-40B4-BE49-F238E27FC236}">
                <a16:creationId xmlns:a16="http://schemas.microsoft.com/office/drawing/2014/main" id="{B784B256-D1AD-0041-97B9-A0CCEE58E910}"/>
              </a:ext>
            </a:extLst>
          </p:cNvPr>
          <p:cNvSpPr>
            <a:spLocks noGrp="1"/>
          </p:cNvSpPr>
          <p:nvPr>
            <p:ph type="sldNum" sz="quarter" idx="12"/>
          </p:nvPr>
        </p:nvSpPr>
        <p:spPr/>
        <p:txBody>
          <a:bodyPr/>
          <a:lstStyle/>
          <a:p>
            <a:fld id="{6CFE7187-A782-504C-951B-750469532E0A}" type="slidenum">
              <a:rPr lang="x-none" smtClean="0"/>
              <a:t>‹#›</a:t>
            </a:fld>
            <a:endParaRPr lang="x-none"/>
          </a:p>
        </p:txBody>
      </p:sp>
    </p:spTree>
    <p:extLst>
      <p:ext uri="{BB962C8B-B14F-4D97-AF65-F5344CB8AC3E}">
        <p14:creationId xmlns:p14="http://schemas.microsoft.com/office/powerpoint/2010/main" val="324940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B4A4B-3F99-6443-86B1-EBD3C33910E5}"/>
              </a:ext>
            </a:extLst>
          </p:cNvPr>
          <p:cNvSpPr>
            <a:spLocks noGrp="1"/>
          </p:cNvSpPr>
          <p:nvPr>
            <p:ph idx="1"/>
          </p:nvPr>
        </p:nvSpPr>
        <p:spPr>
          <a:xfrm>
            <a:off x="838199" y="2032989"/>
            <a:ext cx="10515600" cy="412164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8" name="Title 1">
            <a:extLst>
              <a:ext uri="{FF2B5EF4-FFF2-40B4-BE49-F238E27FC236}">
                <a16:creationId xmlns:a16="http://schemas.microsoft.com/office/drawing/2014/main" id="{86243977-DF98-4F55-826C-294AFD3E5B30}"/>
              </a:ext>
            </a:extLst>
          </p:cNvPr>
          <p:cNvSpPr>
            <a:spLocks noGrp="1"/>
          </p:cNvSpPr>
          <p:nvPr>
            <p:ph type="title"/>
          </p:nvPr>
        </p:nvSpPr>
        <p:spPr>
          <a:xfrm>
            <a:off x="838199" y="1162844"/>
            <a:ext cx="9089571" cy="594936"/>
          </a:xfrm>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en-GB" dirty="0"/>
              <a:t>Click to edit Master title style</a:t>
            </a:r>
            <a:endParaRPr lang="x-none" dirty="0"/>
          </a:p>
        </p:txBody>
      </p:sp>
      <p:sp>
        <p:nvSpPr>
          <p:cNvPr id="9" name="Date Placeholder 2">
            <a:extLst>
              <a:ext uri="{FF2B5EF4-FFF2-40B4-BE49-F238E27FC236}">
                <a16:creationId xmlns:a16="http://schemas.microsoft.com/office/drawing/2014/main" id="{DC3FDCA0-8E3E-4155-AD35-82E4C840BF34}"/>
              </a:ext>
            </a:extLst>
          </p:cNvPr>
          <p:cNvSpPr>
            <a:spLocks noGrp="1"/>
          </p:cNvSpPr>
          <p:nvPr>
            <p:ph type="dt" sz="half" idx="10"/>
          </p:nvPr>
        </p:nvSpPr>
        <p:spPr>
          <a:xfrm>
            <a:off x="838200" y="6519125"/>
            <a:ext cx="1556657" cy="202350"/>
          </a:xfrm>
        </p:spPr>
        <p:txBody>
          <a:bodyPr/>
          <a:lstStyle/>
          <a:p>
            <a:r>
              <a:rPr lang="en-US">
                <a:solidFill>
                  <a:srgbClr val="898989"/>
                </a:solidFill>
              </a:rPr>
              <a:t>2022</a:t>
            </a:r>
            <a:endParaRPr lang="x-none" dirty="0">
              <a:solidFill>
                <a:srgbClr val="898989"/>
              </a:solidFill>
            </a:endParaRPr>
          </a:p>
        </p:txBody>
      </p:sp>
      <p:sp>
        <p:nvSpPr>
          <p:cNvPr id="10" name="Footer Placeholder 3">
            <a:extLst>
              <a:ext uri="{FF2B5EF4-FFF2-40B4-BE49-F238E27FC236}">
                <a16:creationId xmlns:a16="http://schemas.microsoft.com/office/drawing/2014/main" id="{E34F6156-F6C6-4762-A5BE-D3A851FDBB61}"/>
              </a:ext>
            </a:extLst>
          </p:cNvPr>
          <p:cNvSpPr>
            <a:spLocks noGrp="1"/>
          </p:cNvSpPr>
          <p:nvPr>
            <p:ph type="ftr" sz="quarter" idx="11"/>
          </p:nvPr>
        </p:nvSpPr>
        <p:spPr>
          <a:xfrm>
            <a:off x="4038599" y="6507332"/>
            <a:ext cx="4114800" cy="202350"/>
          </a:xfrm>
        </p:spPr>
        <p:txBody>
          <a:bodyPr/>
          <a:lstStyle/>
          <a:p>
            <a:r>
              <a:rPr lang="en-US"/>
              <a:t>Teaching case - BHR in fishing</a:t>
            </a:r>
            <a:endParaRPr lang="x-none" dirty="0"/>
          </a:p>
        </p:txBody>
      </p:sp>
      <p:sp>
        <p:nvSpPr>
          <p:cNvPr id="11" name="Slide Number Placeholder 4">
            <a:extLst>
              <a:ext uri="{FF2B5EF4-FFF2-40B4-BE49-F238E27FC236}">
                <a16:creationId xmlns:a16="http://schemas.microsoft.com/office/drawing/2014/main" id="{B6EF1FE2-8A1A-4492-8572-DD0F15CA00BC}"/>
              </a:ext>
            </a:extLst>
          </p:cNvPr>
          <p:cNvSpPr>
            <a:spLocks noGrp="1"/>
          </p:cNvSpPr>
          <p:nvPr>
            <p:ph type="sldNum" sz="quarter" idx="12"/>
          </p:nvPr>
        </p:nvSpPr>
        <p:spPr>
          <a:xfrm>
            <a:off x="10036629" y="6519125"/>
            <a:ext cx="1317170" cy="202350"/>
          </a:xfrm>
        </p:spPr>
        <p:txBody>
          <a:bodyPr/>
          <a:lstStyle/>
          <a:p>
            <a:fld id="{6CFE7187-A782-504C-951B-750469532E0A}" type="slidenum">
              <a:rPr lang="x-none" smtClean="0"/>
              <a:t>‹#›</a:t>
            </a:fld>
            <a:endParaRPr lang="x-none" dirty="0"/>
          </a:p>
        </p:txBody>
      </p:sp>
      <p:sp>
        <p:nvSpPr>
          <p:cNvPr id="12" name="Text Placeholder 6">
            <a:extLst>
              <a:ext uri="{FF2B5EF4-FFF2-40B4-BE49-F238E27FC236}">
                <a16:creationId xmlns:a16="http://schemas.microsoft.com/office/drawing/2014/main" id="{B51FA53C-CE8B-4D61-8905-55832872C422}"/>
              </a:ext>
            </a:extLst>
          </p:cNvPr>
          <p:cNvSpPr>
            <a:spLocks noGrp="1"/>
          </p:cNvSpPr>
          <p:nvPr>
            <p:ph type="body" sz="quarter" idx="13"/>
          </p:nvPr>
        </p:nvSpPr>
        <p:spPr>
          <a:xfrm>
            <a:off x="838199" y="6232123"/>
            <a:ext cx="10515601" cy="287739"/>
          </a:xfrm>
        </p:spPr>
        <p:txBody>
          <a:bodyPr>
            <a:normAutofit/>
          </a:bodyPr>
          <a:lstStyle>
            <a:lvl1pPr marL="0" indent="0">
              <a:buNone/>
              <a:defRPr sz="1000">
                <a:solidFill>
                  <a:srgbClr val="898989"/>
                </a:solidFill>
              </a:defRPr>
            </a:lvl1pPr>
          </a:lstStyle>
          <a:p>
            <a:pPr lvl="0"/>
            <a:r>
              <a:rPr lang="en-US" dirty="0"/>
              <a:t>Click to edit Master text styles</a:t>
            </a:r>
          </a:p>
        </p:txBody>
      </p:sp>
    </p:spTree>
    <p:extLst>
      <p:ext uri="{BB962C8B-B14F-4D97-AF65-F5344CB8AC3E}">
        <p14:creationId xmlns:p14="http://schemas.microsoft.com/office/powerpoint/2010/main" val="279139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365B-EB76-0742-A4D7-05732BC66410}"/>
              </a:ext>
            </a:extLst>
          </p:cNvPr>
          <p:cNvSpPr>
            <a:spLocks noGrp="1"/>
          </p:cNvSpPr>
          <p:nvPr>
            <p:ph type="title"/>
          </p:nvPr>
        </p:nvSpPr>
        <p:spPr>
          <a:xfrm>
            <a:off x="838199" y="1162844"/>
            <a:ext cx="9089571" cy="594936"/>
          </a:xfrm>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en-GB" dirty="0"/>
              <a:t>Click to edit Master title style</a:t>
            </a:r>
            <a:endParaRPr lang="x-none" dirty="0"/>
          </a:p>
        </p:txBody>
      </p:sp>
      <p:sp>
        <p:nvSpPr>
          <p:cNvPr id="3" name="Date Placeholder 2">
            <a:extLst>
              <a:ext uri="{FF2B5EF4-FFF2-40B4-BE49-F238E27FC236}">
                <a16:creationId xmlns:a16="http://schemas.microsoft.com/office/drawing/2014/main" id="{FA4E6B61-F89D-8145-88B7-93BC47457971}"/>
              </a:ext>
            </a:extLst>
          </p:cNvPr>
          <p:cNvSpPr>
            <a:spLocks noGrp="1"/>
          </p:cNvSpPr>
          <p:nvPr>
            <p:ph type="dt" sz="half" idx="10"/>
          </p:nvPr>
        </p:nvSpPr>
        <p:spPr>
          <a:xfrm>
            <a:off x="838200" y="6519125"/>
            <a:ext cx="1556657" cy="202350"/>
          </a:xfrm>
        </p:spPr>
        <p:txBody>
          <a:bodyPr/>
          <a:lstStyle/>
          <a:p>
            <a:r>
              <a:rPr lang="en-US">
                <a:solidFill>
                  <a:srgbClr val="898989"/>
                </a:solidFill>
              </a:rPr>
              <a:t>2022</a:t>
            </a:r>
            <a:endParaRPr lang="x-none" dirty="0">
              <a:solidFill>
                <a:srgbClr val="898989"/>
              </a:solidFill>
            </a:endParaRPr>
          </a:p>
        </p:txBody>
      </p:sp>
      <p:sp>
        <p:nvSpPr>
          <p:cNvPr id="4" name="Footer Placeholder 3">
            <a:extLst>
              <a:ext uri="{FF2B5EF4-FFF2-40B4-BE49-F238E27FC236}">
                <a16:creationId xmlns:a16="http://schemas.microsoft.com/office/drawing/2014/main" id="{FB359B3E-757F-DC49-83C8-F924E6C021A5}"/>
              </a:ext>
            </a:extLst>
          </p:cNvPr>
          <p:cNvSpPr>
            <a:spLocks noGrp="1"/>
          </p:cNvSpPr>
          <p:nvPr>
            <p:ph type="ftr" sz="quarter" idx="11"/>
          </p:nvPr>
        </p:nvSpPr>
        <p:spPr>
          <a:xfrm>
            <a:off x="4038599" y="6507332"/>
            <a:ext cx="4114800" cy="202350"/>
          </a:xfrm>
        </p:spPr>
        <p:txBody>
          <a:bodyPr/>
          <a:lstStyle/>
          <a:p>
            <a:r>
              <a:rPr lang="en-US"/>
              <a:t>Teaching case - BHR in fishing</a:t>
            </a:r>
            <a:endParaRPr lang="x-none" dirty="0"/>
          </a:p>
        </p:txBody>
      </p:sp>
      <p:sp>
        <p:nvSpPr>
          <p:cNvPr id="5" name="Slide Number Placeholder 4">
            <a:extLst>
              <a:ext uri="{FF2B5EF4-FFF2-40B4-BE49-F238E27FC236}">
                <a16:creationId xmlns:a16="http://schemas.microsoft.com/office/drawing/2014/main" id="{E98B06FC-8AE3-EE46-A6FD-D1E665DEA747}"/>
              </a:ext>
            </a:extLst>
          </p:cNvPr>
          <p:cNvSpPr>
            <a:spLocks noGrp="1"/>
          </p:cNvSpPr>
          <p:nvPr>
            <p:ph type="sldNum" sz="quarter" idx="12"/>
          </p:nvPr>
        </p:nvSpPr>
        <p:spPr>
          <a:xfrm>
            <a:off x="10036629" y="6519125"/>
            <a:ext cx="1317170" cy="202350"/>
          </a:xfrm>
        </p:spPr>
        <p:txBody>
          <a:bodyPr/>
          <a:lstStyle/>
          <a:p>
            <a:fld id="{6CFE7187-A782-504C-951B-750469532E0A}" type="slidenum">
              <a:rPr lang="x-none" smtClean="0"/>
              <a:t>‹#›</a:t>
            </a:fld>
            <a:endParaRPr lang="x-none"/>
          </a:p>
        </p:txBody>
      </p:sp>
      <p:sp>
        <p:nvSpPr>
          <p:cNvPr id="7" name="Text Placeholder 6">
            <a:extLst>
              <a:ext uri="{FF2B5EF4-FFF2-40B4-BE49-F238E27FC236}">
                <a16:creationId xmlns:a16="http://schemas.microsoft.com/office/drawing/2014/main" id="{7CADD3B6-1B6F-404F-9076-A74136143FBA}"/>
              </a:ext>
            </a:extLst>
          </p:cNvPr>
          <p:cNvSpPr>
            <a:spLocks noGrp="1"/>
          </p:cNvSpPr>
          <p:nvPr>
            <p:ph type="body" sz="quarter" idx="13"/>
          </p:nvPr>
        </p:nvSpPr>
        <p:spPr>
          <a:xfrm>
            <a:off x="838199" y="6232123"/>
            <a:ext cx="10515601" cy="287739"/>
          </a:xfrm>
        </p:spPr>
        <p:txBody>
          <a:bodyPr>
            <a:normAutofit/>
          </a:bodyPr>
          <a:lstStyle>
            <a:lvl1pPr marL="0" indent="0">
              <a:buNone/>
              <a:defRPr sz="1000">
                <a:solidFill>
                  <a:srgbClr val="898989"/>
                </a:solidFill>
              </a:defRPr>
            </a:lvl1pPr>
          </a:lstStyle>
          <a:p>
            <a:pPr lvl="0"/>
            <a:r>
              <a:rPr lang="en-US" dirty="0"/>
              <a:t>Click to edit Master text styles</a:t>
            </a:r>
          </a:p>
        </p:txBody>
      </p:sp>
    </p:spTree>
    <p:extLst>
      <p:ext uri="{BB962C8B-B14F-4D97-AF65-F5344CB8AC3E}">
        <p14:creationId xmlns:p14="http://schemas.microsoft.com/office/powerpoint/2010/main" val="383463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36B9-92E3-6A41-AF6E-711A316558EA}"/>
              </a:ext>
            </a:extLst>
          </p:cNvPr>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endParaRPr lang="x-none"/>
          </a:p>
        </p:txBody>
      </p:sp>
      <p:sp>
        <p:nvSpPr>
          <p:cNvPr id="3" name="Text Placeholder 2">
            <a:extLst>
              <a:ext uri="{FF2B5EF4-FFF2-40B4-BE49-F238E27FC236}">
                <a16:creationId xmlns:a16="http://schemas.microsoft.com/office/drawing/2014/main" id="{54F2192A-329C-624D-B82A-C5D8FF494D0B}"/>
              </a:ext>
            </a:extLst>
          </p:cNvPr>
          <p:cNvSpPr>
            <a:spLocks noGrp="1"/>
          </p:cNvSpPr>
          <p:nvPr>
            <p:ph type="body" idx="1"/>
          </p:nvPr>
        </p:nvSpPr>
        <p:spPr>
          <a:xfrm>
            <a:off x="831850" y="4589463"/>
            <a:ext cx="10515600" cy="1500187"/>
          </a:xfrm>
        </p:spPr>
        <p:txBody>
          <a:bodyPr/>
          <a:lstStyle>
            <a:lvl1pPr marL="0" indent="0">
              <a:buNone/>
              <a:defRPr sz="2400" b="0" i="1" baseline="0">
                <a:solidFill>
                  <a:srgbClr val="237AA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A61F8FCC-4708-F646-817C-2E0CF676DF67}"/>
              </a:ext>
            </a:extLst>
          </p:cNvPr>
          <p:cNvSpPr>
            <a:spLocks noGrp="1"/>
          </p:cNvSpPr>
          <p:nvPr>
            <p:ph type="dt" sz="half" idx="10"/>
          </p:nvPr>
        </p:nvSpPr>
        <p:spPr/>
        <p:txBody>
          <a:bodyPr/>
          <a:lstStyle/>
          <a:p>
            <a:r>
              <a:rPr lang="en-US"/>
              <a:t>2022</a:t>
            </a:r>
            <a:endParaRPr lang="x-none"/>
          </a:p>
        </p:txBody>
      </p:sp>
      <p:sp>
        <p:nvSpPr>
          <p:cNvPr id="5" name="Footer Placeholder 4">
            <a:extLst>
              <a:ext uri="{FF2B5EF4-FFF2-40B4-BE49-F238E27FC236}">
                <a16:creationId xmlns:a16="http://schemas.microsoft.com/office/drawing/2014/main" id="{63EACBD1-5F54-274D-BEBB-7F79DAE6A26A}"/>
              </a:ext>
            </a:extLst>
          </p:cNvPr>
          <p:cNvSpPr>
            <a:spLocks noGrp="1"/>
          </p:cNvSpPr>
          <p:nvPr>
            <p:ph type="ftr" sz="quarter" idx="11"/>
          </p:nvPr>
        </p:nvSpPr>
        <p:spPr/>
        <p:txBody>
          <a:bodyPr/>
          <a:lstStyle/>
          <a:p>
            <a:r>
              <a:rPr lang="en-US"/>
              <a:t>Teaching case - BHR in fishing</a:t>
            </a:r>
            <a:endParaRPr lang="x-none"/>
          </a:p>
        </p:txBody>
      </p:sp>
      <p:sp>
        <p:nvSpPr>
          <p:cNvPr id="6" name="Slide Number Placeholder 5">
            <a:extLst>
              <a:ext uri="{FF2B5EF4-FFF2-40B4-BE49-F238E27FC236}">
                <a16:creationId xmlns:a16="http://schemas.microsoft.com/office/drawing/2014/main" id="{85C0A8B9-59FF-FA4C-9CCF-64CB95BC8407}"/>
              </a:ext>
            </a:extLst>
          </p:cNvPr>
          <p:cNvSpPr>
            <a:spLocks noGrp="1"/>
          </p:cNvSpPr>
          <p:nvPr>
            <p:ph type="sldNum" sz="quarter" idx="12"/>
          </p:nvPr>
        </p:nvSpPr>
        <p:spPr/>
        <p:txBody>
          <a:bodyPr/>
          <a:lstStyle/>
          <a:p>
            <a:fld id="{6CFE7187-A782-504C-951B-750469532E0A}" type="slidenum">
              <a:rPr lang="x-none" smtClean="0"/>
              <a:t>‹#›</a:t>
            </a:fld>
            <a:endParaRPr lang="x-none"/>
          </a:p>
        </p:txBody>
      </p:sp>
    </p:spTree>
    <p:extLst>
      <p:ext uri="{BB962C8B-B14F-4D97-AF65-F5344CB8AC3E}">
        <p14:creationId xmlns:p14="http://schemas.microsoft.com/office/powerpoint/2010/main" val="404946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3F35-DA4A-6147-8DCE-0B1161B7C9D8}"/>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47F2E184-64CB-D749-9318-1DA4113EAD0F}"/>
              </a:ext>
            </a:extLst>
          </p:cNvPr>
          <p:cNvSpPr>
            <a:spLocks noGrp="1"/>
          </p:cNvSpPr>
          <p:nvPr>
            <p:ph sz="half" idx="1"/>
          </p:nvPr>
        </p:nvSpPr>
        <p:spPr>
          <a:xfrm>
            <a:off x="816427" y="2571976"/>
            <a:ext cx="5181600" cy="36049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Content Placeholder 3">
            <a:extLst>
              <a:ext uri="{FF2B5EF4-FFF2-40B4-BE49-F238E27FC236}">
                <a16:creationId xmlns:a16="http://schemas.microsoft.com/office/drawing/2014/main" id="{647C55E5-AD82-164B-B570-DEABE7CCC2AA}"/>
              </a:ext>
            </a:extLst>
          </p:cNvPr>
          <p:cNvSpPr>
            <a:spLocks noGrp="1"/>
          </p:cNvSpPr>
          <p:nvPr>
            <p:ph sz="half" idx="2"/>
          </p:nvPr>
        </p:nvSpPr>
        <p:spPr>
          <a:xfrm>
            <a:off x="6117771" y="2571976"/>
            <a:ext cx="5181600" cy="36049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5" name="Date Placeholder 4">
            <a:extLst>
              <a:ext uri="{FF2B5EF4-FFF2-40B4-BE49-F238E27FC236}">
                <a16:creationId xmlns:a16="http://schemas.microsoft.com/office/drawing/2014/main" id="{71F808C9-890A-2B43-AFD2-058935B5C29F}"/>
              </a:ext>
            </a:extLst>
          </p:cNvPr>
          <p:cNvSpPr>
            <a:spLocks noGrp="1"/>
          </p:cNvSpPr>
          <p:nvPr>
            <p:ph type="dt" sz="half" idx="10"/>
          </p:nvPr>
        </p:nvSpPr>
        <p:spPr/>
        <p:txBody>
          <a:bodyPr/>
          <a:lstStyle/>
          <a:p>
            <a:r>
              <a:rPr lang="en-US"/>
              <a:t>2022</a:t>
            </a:r>
            <a:endParaRPr lang="x-none" dirty="0"/>
          </a:p>
        </p:txBody>
      </p:sp>
      <p:sp>
        <p:nvSpPr>
          <p:cNvPr id="6" name="Footer Placeholder 5">
            <a:extLst>
              <a:ext uri="{FF2B5EF4-FFF2-40B4-BE49-F238E27FC236}">
                <a16:creationId xmlns:a16="http://schemas.microsoft.com/office/drawing/2014/main" id="{0E48BA09-7753-484F-A4D2-25532535A2D8}"/>
              </a:ext>
            </a:extLst>
          </p:cNvPr>
          <p:cNvSpPr>
            <a:spLocks noGrp="1"/>
          </p:cNvSpPr>
          <p:nvPr>
            <p:ph type="ftr" sz="quarter" idx="11"/>
          </p:nvPr>
        </p:nvSpPr>
        <p:spPr/>
        <p:txBody>
          <a:bodyPr/>
          <a:lstStyle/>
          <a:p>
            <a:r>
              <a:rPr lang="en-US"/>
              <a:t>Teaching case - BHR in fishing</a:t>
            </a:r>
            <a:endParaRPr lang="x-none" dirty="0"/>
          </a:p>
        </p:txBody>
      </p:sp>
      <p:sp>
        <p:nvSpPr>
          <p:cNvPr id="7" name="Slide Number Placeholder 6">
            <a:extLst>
              <a:ext uri="{FF2B5EF4-FFF2-40B4-BE49-F238E27FC236}">
                <a16:creationId xmlns:a16="http://schemas.microsoft.com/office/drawing/2014/main" id="{8B955998-DF05-444D-A3CA-46C70DB181D0}"/>
              </a:ext>
            </a:extLst>
          </p:cNvPr>
          <p:cNvSpPr>
            <a:spLocks noGrp="1"/>
          </p:cNvSpPr>
          <p:nvPr>
            <p:ph type="sldNum" sz="quarter" idx="12"/>
          </p:nvPr>
        </p:nvSpPr>
        <p:spPr/>
        <p:txBody>
          <a:bodyPr/>
          <a:lstStyle/>
          <a:p>
            <a:fld id="{6CFE7187-A782-504C-951B-750469532E0A}" type="slidenum">
              <a:rPr lang="x-none" smtClean="0"/>
              <a:t>‹#›</a:t>
            </a:fld>
            <a:endParaRPr lang="x-none"/>
          </a:p>
        </p:txBody>
      </p:sp>
    </p:spTree>
    <p:extLst>
      <p:ext uri="{BB962C8B-B14F-4D97-AF65-F5344CB8AC3E}">
        <p14:creationId xmlns:p14="http://schemas.microsoft.com/office/powerpoint/2010/main" val="294232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C2D9-0571-944C-9ED7-110D86F67E20}"/>
              </a:ext>
            </a:extLst>
          </p:cNvPr>
          <p:cNvSpPr>
            <a:spLocks noGrp="1"/>
          </p:cNvSpPr>
          <p:nvPr>
            <p:ph type="title"/>
          </p:nvPr>
        </p:nvSpPr>
        <p:spPr>
          <a:xfrm>
            <a:off x="836612" y="1179512"/>
            <a:ext cx="9106645"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0425911A-352A-2444-97C5-2008C714FBBC}"/>
              </a:ext>
            </a:extLst>
          </p:cNvPr>
          <p:cNvSpPr>
            <a:spLocks noGrp="1"/>
          </p:cNvSpPr>
          <p:nvPr>
            <p:ph type="body" idx="1"/>
          </p:nvPr>
        </p:nvSpPr>
        <p:spPr>
          <a:xfrm>
            <a:off x="836611" y="26050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5512E0D0-C1DA-6E41-8A5E-8B03C12EB6C9}"/>
              </a:ext>
            </a:extLst>
          </p:cNvPr>
          <p:cNvSpPr>
            <a:spLocks noGrp="1"/>
          </p:cNvSpPr>
          <p:nvPr>
            <p:ph sz="half" idx="2"/>
          </p:nvPr>
        </p:nvSpPr>
        <p:spPr>
          <a:xfrm>
            <a:off x="836610" y="3529013"/>
            <a:ext cx="5157787" cy="266065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5" name="Text Placeholder 4">
            <a:extLst>
              <a:ext uri="{FF2B5EF4-FFF2-40B4-BE49-F238E27FC236}">
                <a16:creationId xmlns:a16="http://schemas.microsoft.com/office/drawing/2014/main" id="{52575CCA-D59F-5747-B83F-7C408A131BA0}"/>
              </a:ext>
            </a:extLst>
          </p:cNvPr>
          <p:cNvSpPr>
            <a:spLocks noGrp="1"/>
          </p:cNvSpPr>
          <p:nvPr>
            <p:ph type="body" sz="quarter" idx="3"/>
          </p:nvPr>
        </p:nvSpPr>
        <p:spPr>
          <a:xfrm>
            <a:off x="6095999" y="262073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B99A40C-EAD4-B647-9066-423901D3AC45}"/>
              </a:ext>
            </a:extLst>
          </p:cNvPr>
          <p:cNvSpPr>
            <a:spLocks noGrp="1"/>
          </p:cNvSpPr>
          <p:nvPr>
            <p:ph sz="quarter" idx="4"/>
          </p:nvPr>
        </p:nvSpPr>
        <p:spPr>
          <a:xfrm>
            <a:off x="6095999" y="3529013"/>
            <a:ext cx="5183188" cy="266065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7" name="Date Placeholder 6">
            <a:extLst>
              <a:ext uri="{FF2B5EF4-FFF2-40B4-BE49-F238E27FC236}">
                <a16:creationId xmlns:a16="http://schemas.microsoft.com/office/drawing/2014/main" id="{28D97A2B-AAA5-7D4C-BC74-388ED30CE864}"/>
              </a:ext>
            </a:extLst>
          </p:cNvPr>
          <p:cNvSpPr>
            <a:spLocks noGrp="1"/>
          </p:cNvSpPr>
          <p:nvPr>
            <p:ph type="dt" sz="half" idx="10"/>
          </p:nvPr>
        </p:nvSpPr>
        <p:spPr/>
        <p:txBody>
          <a:bodyPr/>
          <a:lstStyle/>
          <a:p>
            <a:r>
              <a:rPr lang="en-US"/>
              <a:t>2022</a:t>
            </a:r>
            <a:endParaRPr lang="x-none" dirty="0"/>
          </a:p>
        </p:txBody>
      </p:sp>
      <p:sp>
        <p:nvSpPr>
          <p:cNvPr id="8" name="Footer Placeholder 7">
            <a:extLst>
              <a:ext uri="{FF2B5EF4-FFF2-40B4-BE49-F238E27FC236}">
                <a16:creationId xmlns:a16="http://schemas.microsoft.com/office/drawing/2014/main" id="{9F3476AE-1093-1249-94A6-438628CF31D2}"/>
              </a:ext>
            </a:extLst>
          </p:cNvPr>
          <p:cNvSpPr>
            <a:spLocks noGrp="1"/>
          </p:cNvSpPr>
          <p:nvPr>
            <p:ph type="ftr" sz="quarter" idx="11"/>
          </p:nvPr>
        </p:nvSpPr>
        <p:spPr/>
        <p:txBody>
          <a:bodyPr/>
          <a:lstStyle/>
          <a:p>
            <a:r>
              <a:rPr lang="en-US"/>
              <a:t>Teaching case - BHR in fishing</a:t>
            </a:r>
            <a:endParaRPr lang="x-none" dirty="0"/>
          </a:p>
        </p:txBody>
      </p:sp>
      <p:sp>
        <p:nvSpPr>
          <p:cNvPr id="9" name="Slide Number Placeholder 8">
            <a:extLst>
              <a:ext uri="{FF2B5EF4-FFF2-40B4-BE49-F238E27FC236}">
                <a16:creationId xmlns:a16="http://schemas.microsoft.com/office/drawing/2014/main" id="{BDA56221-CE28-6A43-8D12-0C7A216A8C36}"/>
              </a:ext>
            </a:extLst>
          </p:cNvPr>
          <p:cNvSpPr>
            <a:spLocks noGrp="1"/>
          </p:cNvSpPr>
          <p:nvPr>
            <p:ph type="sldNum" sz="quarter" idx="12"/>
          </p:nvPr>
        </p:nvSpPr>
        <p:spPr/>
        <p:txBody>
          <a:bodyPr/>
          <a:lstStyle/>
          <a:p>
            <a:fld id="{6CFE7187-A782-504C-951B-750469532E0A}" type="slidenum">
              <a:rPr lang="x-none" smtClean="0"/>
              <a:t>‹#›</a:t>
            </a:fld>
            <a:endParaRPr lang="x-none"/>
          </a:p>
        </p:txBody>
      </p:sp>
    </p:spTree>
    <p:extLst>
      <p:ext uri="{BB962C8B-B14F-4D97-AF65-F5344CB8AC3E}">
        <p14:creationId xmlns:p14="http://schemas.microsoft.com/office/powerpoint/2010/main" val="411209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4C34-3D2F-8341-901B-925ADF24D40A}"/>
              </a:ext>
            </a:extLst>
          </p:cNvPr>
          <p:cNvSpPr>
            <a:spLocks noGrp="1"/>
          </p:cNvSpPr>
          <p:nvPr>
            <p:ph type="title"/>
          </p:nvPr>
        </p:nvSpPr>
        <p:spPr/>
        <p:txBody>
          <a:bodyPr/>
          <a:lstStyle/>
          <a:p>
            <a:r>
              <a:rPr lang="en-GB" dirty="0"/>
              <a:t>Click to edit Master title style</a:t>
            </a:r>
            <a:endParaRPr lang="x-none" dirty="0"/>
          </a:p>
        </p:txBody>
      </p:sp>
      <p:sp>
        <p:nvSpPr>
          <p:cNvPr id="3" name="Date Placeholder 2">
            <a:extLst>
              <a:ext uri="{FF2B5EF4-FFF2-40B4-BE49-F238E27FC236}">
                <a16:creationId xmlns:a16="http://schemas.microsoft.com/office/drawing/2014/main" id="{52E38EB6-68C6-2C46-B048-F7B455588330}"/>
              </a:ext>
            </a:extLst>
          </p:cNvPr>
          <p:cNvSpPr>
            <a:spLocks noGrp="1"/>
          </p:cNvSpPr>
          <p:nvPr>
            <p:ph type="dt" sz="half" idx="10"/>
          </p:nvPr>
        </p:nvSpPr>
        <p:spPr/>
        <p:txBody>
          <a:bodyPr/>
          <a:lstStyle/>
          <a:p>
            <a:r>
              <a:rPr lang="en-US"/>
              <a:t>2022</a:t>
            </a:r>
            <a:endParaRPr lang="x-none" dirty="0"/>
          </a:p>
        </p:txBody>
      </p:sp>
      <p:sp>
        <p:nvSpPr>
          <p:cNvPr id="4" name="Footer Placeholder 3">
            <a:extLst>
              <a:ext uri="{FF2B5EF4-FFF2-40B4-BE49-F238E27FC236}">
                <a16:creationId xmlns:a16="http://schemas.microsoft.com/office/drawing/2014/main" id="{F6C236E8-9E24-7948-8AA7-8F8B1722913B}"/>
              </a:ext>
            </a:extLst>
          </p:cNvPr>
          <p:cNvSpPr>
            <a:spLocks noGrp="1"/>
          </p:cNvSpPr>
          <p:nvPr>
            <p:ph type="ftr" sz="quarter" idx="11"/>
          </p:nvPr>
        </p:nvSpPr>
        <p:spPr/>
        <p:txBody>
          <a:bodyPr/>
          <a:lstStyle/>
          <a:p>
            <a:r>
              <a:rPr lang="en-US"/>
              <a:t>Teaching case - BHR in fishing</a:t>
            </a:r>
            <a:endParaRPr lang="x-none" dirty="0"/>
          </a:p>
        </p:txBody>
      </p:sp>
      <p:sp>
        <p:nvSpPr>
          <p:cNvPr id="5" name="Slide Number Placeholder 4">
            <a:extLst>
              <a:ext uri="{FF2B5EF4-FFF2-40B4-BE49-F238E27FC236}">
                <a16:creationId xmlns:a16="http://schemas.microsoft.com/office/drawing/2014/main" id="{65BAE391-11EE-BA49-AE1D-266FBEC557E9}"/>
              </a:ext>
            </a:extLst>
          </p:cNvPr>
          <p:cNvSpPr>
            <a:spLocks noGrp="1"/>
          </p:cNvSpPr>
          <p:nvPr>
            <p:ph type="sldNum" sz="quarter" idx="12"/>
          </p:nvPr>
        </p:nvSpPr>
        <p:spPr/>
        <p:txBody>
          <a:bodyPr/>
          <a:lstStyle/>
          <a:p>
            <a:fld id="{6CFE7187-A782-504C-951B-750469532E0A}" type="slidenum">
              <a:rPr lang="x-none" smtClean="0"/>
              <a:pPr/>
              <a:t>‹#›</a:t>
            </a:fld>
            <a:endParaRPr lang="x-none" dirty="0"/>
          </a:p>
        </p:txBody>
      </p:sp>
    </p:spTree>
    <p:extLst>
      <p:ext uri="{BB962C8B-B14F-4D97-AF65-F5344CB8AC3E}">
        <p14:creationId xmlns:p14="http://schemas.microsoft.com/office/powerpoint/2010/main" val="22502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4C34-3D2F-8341-901B-925ADF24D40A}"/>
              </a:ext>
            </a:extLst>
          </p:cNvPr>
          <p:cNvSpPr>
            <a:spLocks noGrp="1"/>
          </p:cNvSpPr>
          <p:nvPr>
            <p:ph type="title"/>
          </p:nvPr>
        </p:nvSpPr>
        <p:spPr/>
        <p:txBody>
          <a:bodyPr/>
          <a:lstStyle>
            <a:lvl1pPr>
              <a:defRPr baseline="0">
                <a:solidFill>
                  <a:schemeClr val="tx1"/>
                </a:solidFill>
              </a:defRPr>
            </a:lvl1pPr>
          </a:lstStyle>
          <a:p>
            <a:r>
              <a:rPr lang="en-GB" dirty="0"/>
              <a:t>Click to edit Master title style</a:t>
            </a:r>
            <a:endParaRPr lang="x-none" dirty="0"/>
          </a:p>
        </p:txBody>
      </p:sp>
      <p:sp>
        <p:nvSpPr>
          <p:cNvPr id="3" name="Date Placeholder 2">
            <a:extLst>
              <a:ext uri="{FF2B5EF4-FFF2-40B4-BE49-F238E27FC236}">
                <a16:creationId xmlns:a16="http://schemas.microsoft.com/office/drawing/2014/main" id="{52E38EB6-68C6-2C46-B048-F7B455588330}"/>
              </a:ext>
            </a:extLst>
          </p:cNvPr>
          <p:cNvSpPr>
            <a:spLocks noGrp="1"/>
          </p:cNvSpPr>
          <p:nvPr>
            <p:ph type="dt" sz="half" idx="10"/>
          </p:nvPr>
        </p:nvSpPr>
        <p:spPr/>
        <p:txBody>
          <a:bodyPr/>
          <a:lstStyle/>
          <a:p>
            <a:r>
              <a:rPr lang="en-US"/>
              <a:t>2022</a:t>
            </a:r>
            <a:endParaRPr lang="x-none" dirty="0"/>
          </a:p>
        </p:txBody>
      </p:sp>
      <p:sp>
        <p:nvSpPr>
          <p:cNvPr id="4" name="Footer Placeholder 3">
            <a:extLst>
              <a:ext uri="{FF2B5EF4-FFF2-40B4-BE49-F238E27FC236}">
                <a16:creationId xmlns:a16="http://schemas.microsoft.com/office/drawing/2014/main" id="{F6C236E8-9E24-7948-8AA7-8F8B1722913B}"/>
              </a:ext>
            </a:extLst>
          </p:cNvPr>
          <p:cNvSpPr>
            <a:spLocks noGrp="1"/>
          </p:cNvSpPr>
          <p:nvPr>
            <p:ph type="ftr" sz="quarter" idx="11"/>
          </p:nvPr>
        </p:nvSpPr>
        <p:spPr/>
        <p:txBody>
          <a:bodyPr/>
          <a:lstStyle/>
          <a:p>
            <a:r>
              <a:rPr lang="en-US"/>
              <a:t>Teaching case - BHR in fishing</a:t>
            </a:r>
            <a:endParaRPr lang="x-none" dirty="0"/>
          </a:p>
        </p:txBody>
      </p:sp>
      <p:sp>
        <p:nvSpPr>
          <p:cNvPr id="5" name="Slide Number Placeholder 4">
            <a:extLst>
              <a:ext uri="{FF2B5EF4-FFF2-40B4-BE49-F238E27FC236}">
                <a16:creationId xmlns:a16="http://schemas.microsoft.com/office/drawing/2014/main" id="{65BAE391-11EE-BA49-AE1D-266FBEC557E9}"/>
              </a:ext>
            </a:extLst>
          </p:cNvPr>
          <p:cNvSpPr>
            <a:spLocks noGrp="1"/>
          </p:cNvSpPr>
          <p:nvPr>
            <p:ph type="sldNum" sz="quarter" idx="12"/>
          </p:nvPr>
        </p:nvSpPr>
        <p:spPr/>
        <p:txBody>
          <a:bodyPr/>
          <a:lstStyle/>
          <a:p>
            <a:fld id="{6CFE7187-A782-504C-951B-750469532E0A}" type="slidenum">
              <a:rPr lang="x-none" smtClean="0"/>
              <a:pPr/>
              <a:t>‹#›</a:t>
            </a:fld>
            <a:endParaRPr lang="x-none" dirty="0"/>
          </a:p>
        </p:txBody>
      </p:sp>
      <p:pic>
        <p:nvPicPr>
          <p:cNvPr id="8" name="Picture 7" descr="Text&#10;&#10;Description automatically generated with low confidence">
            <a:extLst>
              <a:ext uri="{FF2B5EF4-FFF2-40B4-BE49-F238E27FC236}">
                <a16:creationId xmlns:a16="http://schemas.microsoft.com/office/drawing/2014/main" id="{16FAA331-98AA-0B4A-ABCD-4C80B4BD2E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3800" y="0"/>
            <a:ext cx="1260000" cy="1260000"/>
          </a:xfrm>
          <a:prstGeom prst="rect">
            <a:avLst/>
          </a:prstGeom>
        </p:spPr>
      </p:pic>
    </p:spTree>
    <p:extLst>
      <p:ext uri="{BB962C8B-B14F-4D97-AF65-F5344CB8AC3E}">
        <p14:creationId xmlns:p14="http://schemas.microsoft.com/office/powerpoint/2010/main" val="211327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78BB9F-BAD1-3C40-BBA8-32253D796BE6}"/>
              </a:ext>
            </a:extLst>
          </p:cNvPr>
          <p:cNvSpPr>
            <a:spLocks noGrp="1"/>
          </p:cNvSpPr>
          <p:nvPr>
            <p:ph type="title"/>
          </p:nvPr>
        </p:nvSpPr>
        <p:spPr>
          <a:xfrm>
            <a:off x="838199" y="1162843"/>
            <a:ext cx="9089571" cy="1325563"/>
          </a:xfrm>
          <a:prstGeom prst="rect">
            <a:avLst/>
          </a:prstGeom>
        </p:spPr>
        <p:txBody>
          <a:bodyPr vert="horz" lIns="91440" tIns="45720" rIns="91440" bIns="45720" rtlCol="0" anchor="ctr">
            <a:normAutofit/>
          </a:bodyPr>
          <a:lstStyle/>
          <a:p>
            <a:r>
              <a:rPr lang="en-GB" dirty="0"/>
              <a:t>Click to edit Master title style</a:t>
            </a:r>
            <a:endParaRPr lang="x-none" dirty="0"/>
          </a:p>
        </p:txBody>
      </p:sp>
      <p:sp>
        <p:nvSpPr>
          <p:cNvPr id="3" name="Text Placeholder 2">
            <a:extLst>
              <a:ext uri="{FF2B5EF4-FFF2-40B4-BE49-F238E27FC236}">
                <a16:creationId xmlns:a16="http://schemas.microsoft.com/office/drawing/2014/main" id="{C4E8463F-9B46-1741-AB7C-89FB07D76743}"/>
              </a:ext>
            </a:extLst>
          </p:cNvPr>
          <p:cNvSpPr>
            <a:spLocks noGrp="1"/>
          </p:cNvSpPr>
          <p:nvPr>
            <p:ph type="body" idx="1"/>
          </p:nvPr>
        </p:nvSpPr>
        <p:spPr>
          <a:xfrm>
            <a:off x="838199" y="2652939"/>
            <a:ext cx="10515600" cy="350169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Date Placeholder 3">
            <a:extLst>
              <a:ext uri="{FF2B5EF4-FFF2-40B4-BE49-F238E27FC236}">
                <a16:creationId xmlns:a16="http://schemas.microsoft.com/office/drawing/2014/main" id="{9FA2E1AB-4838-E344-BF27-989A16F4BD9D}"/>
              </a:ext>
            </a:extLst>
          </p:cNvPr>
          <p:cNvSpPr>
            <a:spLocks noGrp="1"/>
          </p:cNvSpPr>
          <p:nvPr>
            <p:ph type="dt" sz="half" idx="2"/>
          </p:nvPr>
        </p:nvSpPr>
        <p:spPr>
          <a:xfrm>
            <a:off x="838200" y="6356350"/>
            <a:ext cx="1556657" cy="365125"/>
          </a:xfrm>
          <a:prstGeom prst="rect">
            <a:avLst/>
          </a:prstGeom>
        </p:spPr>
        <p:txBody>
          <a:bodyPr vert="horz" lIns="91440" tIns="45720" rIns="91440" bIns="45720" rtlCol="0" anchor="ctr"/>
          <a:lstStyle>
            <a:lvl1pPr algn="l">
              <a:defRPr sz="1000" baseline="0">
                <a:solidFill>
                  <a:schemeClr val="tx1">
                    <a:tint val="75000"/>
                  </a:schemeClr>
                </a:solidFill>
                <a:latin typeface="Lato" panose="020F0502020204030203" pitchFamily="34" charset="77"/>
              </a:defRPr>
            </a:lvl1pPr>
          </a:lstStyle>
          <a:p>
            <a:r>
              <a:rPr lang="en-US"/>
              <a:t>2022</a:t>
            </a:r>
            <a:endParaRPr lang="x-none" dirty="0"/>
          </a:p>
        </p:txBody>
      </p:sp>
      <p:sp>
        <p:nvSpPr>
          <p:cNvPr id="5" name="Footer Placeholder 4">
            <a:extLst>
              <a:ext uri="{FF2B5EF4-FFF2-40B4-BE49-F238E27FC236}">
                <a16:creationId xmlns:a16="http://schemas.microsoft.com/office/drawing/2014/main" id="{789D7754-7AD3-AC41-AD7B-58C0F37514FD}"/>
              </a:ext>
            </a:extLst>
          </p:cNvPr>
          <p:cNvSpPr>
            <a:spLocks noGrp="1"/>
          </p:cNvSpPr>
          <p:nvPr>
            <p:ph type="ftr" sz="quarter" idx="3"/>
          </p:nvPr>
        </p:nvSpPr>
        <p:spPr>
          <a:xfrm>
            <a:off x="4038599" y="6344557"/>
            <a:ext cx="4114800" cy="365125"/>
          </a:xfrm>
          <a:prstGeom prst="rect">
            <a:avLst/>
          </a:prstGeom>
        </p:spPr>
        <p:txBody>
          <a:bodyPr vert="horz" lIns="91440" tIns="45720" rIns="91440" bIns="45720" rtlCol="0" anchor="ctr"/>
          <a:lstStyle>
            <a:lvl1pPr algn="ctr">
              <a:defRPr sz="1000" baseline="0">
                <a:solidFill>
                  <a:schemeClr val="tx1">
                    <a:tint val="75000"/>
                  </a:schemeClr>
                </a:solidFill>
                <a:latin typeface="Lato" panose="020F0502020204030203" pitchFamily="34" charset="77"/>
              </a:defRPr>
            </a:lvl1pPr>
          </a:lstStyle>
          <a:p>
            <a:r>
              <a:rPr lang="en-US"/>
              <a:t>Teaching case - BHR in fishing</a:t>
            </a:r>
            <a:endParaRPr lang="x-none" dirty="0"/>
          </a:p>
        </p:txBody>
      </p:sp>
      <p:sp>
        <p:nvSpPr>
          <p:cNvPr id="6" name="Slide Number Placeholder 5">
            <a:extLst>
              <a:ext uri="{FF2B5EF4-FFF2-40B4-BE49-F238E27FC236}">
                <a16:creationId xmlns:a16="http://schemas.microsoft.com/office/drawing/2014/main" id="{5E7A3BAC-E4CA-664B-9F56-2F307FF273B8}"/>
              </a:ext>
            </a:extLst>
          </p:cNvPr>
          <p:cNvSpPr>
            <a:spLocks noGrp="1"/>
          </p:cNvSpPr>
          <p:nvPr>
            <p:ph type="sldNum" sz="quarter" idx="4"/>
          </p:nvPr>
        </p:nvSpPr>
        <p:spPr>
          <a:xfrm>
            <a:off x="10036629" y="6356350"/>
            <a:ext cx="1317170" cy="365125"/>
          </a:xfrm>
          <a:prstGeom prst="rect">
            <a:avLst/>
          </a:prstGeom>
        </p:spPr>
        <p:txBody>
          <a:bodyPr vert="horz" lIns="91440" tIns="45720" rIns="91440" bIns="45720" rtlCol="0" anchor="ctr"/>
          <a:lstStyle>
            <a:lvl1pPr algn="r">
              <a:defRPr sz="1000" baseline="0">
                <a:solidFill>
                  <a:schemeClr val="tx1">
                    <a:tint val="75000"/>
                  </a:schemeClr>
                </a:solidFill>
                <a:latin typeface="Lato" panose="020F0502020204030203" pitchFamily="34" charset="77"/>
              </a:defRPr>
            </a:lvl1pPr>
          </a:lstStyle>
          <a:p>
            <a:fld id="{6CFE7187-A782-504C-951B-750469532E0A}" type="slidenum">
              <a:rPr lang="x-none" smtClean="0"/>
              <a:pPr/>
              <a:t>‹#›</a:t>
            </a:fld>
            <a:endParaRPr lang="x-none" dirty="0"/>
          </a:p>
        </p:txBody>
      </p:sp>
      <p:sp>
        <p:nvSpPr>
          <p:cNvPr id="9" name="Rectangle 8">
            <a:extLst>
              <a:ext uri="{FF2B5EF4-FFF2-40B4-BE49-F238E27FC236}">
                <a16:creationId xmlns:a16="http://schemas.microsoft.com/office/drawing/2014/main" id="{63C58307-A20C-E249-8DAA-62374E21C4CC}"/>
              </a:ext>
            </a:extLst>
          </p:cNvPr>
          <p:cNvSpPr/>
          <p:nvPr userDrawn="1"/>
        </p:nvSpPr>
        <p:spPr>
          <a:xfrm>
            <a:off x="0" y="1"/>
            <a:ext cx="12193200" cy="36000"/>
          </a:xfrm>
          <a:prstGeom prst="rect">
            <a:avLst/>
          </a:prstGeom>
          <a:solidFill>
            <a:srgbClr val="39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4" name="Picture 13" descr="Text&#10;&#10;Description automatically generated with medium confidence">
            <a:extLst>
              <a:ext uri="{FF2B5EF4-FFF2-40B4-BE49-F238E27FC236}">
                <a16:creationId xmlns:a16="http://schemas.microsoft.com/office/drawing/2014/main" id="{2E95EBCF-0E3A-A810-571C-3B26C50D9865}"/>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296556" y="120408"/>
            <a:ext cx="1598885" cy="417747"/>
          </a:xfrm>
          <a:prstGeom prst="rect">
            <a:avLst/>
          </a:prstGeom>
        </p:spPr>
      </p:pic>
      <p:pic>
        <p:nvPicPr>
          <p:cNvPr id="15" name="Picture 14" descr="Logo, company name&#10;&#10;Description automatically generated">
            <a:extLst>
              <a:ext uri="{FF2B5EF4-FFF2-40B4-BE49-F238E27FC236}">
                <a16:creationId xmlns:a16="http://schemas.microsoft.com/office/drawing/2014/main" id="{639E3F41-FC9D-B47D-2956-77F7DB5803EA}"/>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107088" y="74487"/>
            <a:ext cx="1556657" cy="662553"/>
          </a:xfrm>
          <a:prstGeom prst="rect">
            <a:avLst/>
          </a:prstGeom>
        </p:spPr>
      </p:pic>
      <p:pic>
        <p:nvPicPr>
          <p:cNvPr id="16" name="Content Placeholder 8" descr="Logo&#10;&#10;Description automatically generated">
            <a:extLst>
              <a:ext uri="{FF2B5EF4-FFF2-40B4-BE49-F238E27FC236}">
                <a16:creationId xmlns:a16="http://schemas.microsoft.com/office/drawing/2014/main" id="{60D1666D-77B4-C1B2-37B0-F68956E77DF7}"/>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t="20999" b="18141"/>
          <a:stretch/>
        </p:blipFill>
        <p:spPr>
          <a:xfrm>
            <a:off x="10671246" y="121224"/>
            <a:ext cx="1365105" cy="461565"/>
          </a:xfrm>
          <a:prstGeom prst="rect">
            <a:avLst/>
          </a:prstGeom>
        </p:spPr>
      </p:pic>
    </p:spTree>
    <p:extLst>
      <p:ext uri="{BB962C8B-B14F-4D97-AF65-F5344CB8AC3E}">
        <p14:creationId xmlns:p14="http://schemas.microsoft.com/office/powerpoint/2010/main" val="1947419699"/>
      </p:ext>
    </p:extLst>
  </p:cSld>
  <p:clrMap bg1="lt1" tx1="dk1" bg2="lt2" tx2="dk2" accent1="accent1" accent2="accent2" accent3="accent3" accent4="accent4" accent5="accent5" accent6="accent6" hlink="hlink" folHlink="folHlink"/>
  <p:sldLayoutIdLst>
    <p:sldLayoutId id="2147483664" r:id="rId1"/>
    <p:sldLayoutId id="2147483661" r:id="rId2"/>
    <p:sldLayoutId id="2147483662" r:id="rId3"/>
    <p:sldLayoutId id="2147483667" r:id="rId4"/>
    <p:sldLayoutId id="2147483663" r:id="rId5"/>
    <p:sldLayoutId id="2147483665" r:id="rId6"/>
    <p:sldLayoutId id="2147483666"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2400" b="1" i="0" kern="1200" cap="none" baseline="0">
          <a:solidFill>
            <a:schemeClr val="tx1"/>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kern="1200" baseline="0">
          <a:solidFill>
            <a:schemeClr val="tx1"/>
          </a:solidFill>
          <a:latin typeface="Lato" panose="020F0502020204030203" pitchFamily="34"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baseline="0">
          <a:solidFill>
            <a:schemeClr val="tx1"/>
          </a:solidFill>
          <a:latin typeface="Lato" panose="020F0502020204030203" pitchFamily="34"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kern="1200" baseline="0">
          <a:solidFill>
            <a:schemeClr val="tx1"/>
          </a:solidFill>
          <a:latin typeface="Lato" panose="020F0502020204030203" pitchFamily="34"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100" kern="1200" baseline="0">
          <a:solidFill>
            <a:schemeClr val="tx1"/>
          </a:solidFill>
          <a:latin typeface="Lato" panose="020F0502020204030203" pitchFamily="34"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baseline="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3.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81.png"/><Relationship Id="rId4" Type="http://schemas.openxmlformats.org/officeDocument/2006/relationships/image" Target="../media/image80.jpeg"/></Relationships>
</file>

<file path=ppt/slides/_rels/slide4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92.jpeg"/><Relationship Id="rId4" Type="http://schemas.openxmlformats.org/officeDocument/2006/relationships/image" Target="../media/image9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oat in the water with mountains in the background&#10;&#10;Description automatically generated">
            <a:extLst>
              <a:ext uri="{FF2B5EF4-FFF2-40B4-BE49-F238E27FC236}">
                <a16:creationId xmlns:a16="http://schemas.microsoft.com/office/drawing/2014/main" id="{27EAE9DC-CC0F-9781-F1CA-20EBB55295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10154"/>
            <a:ext cx="12192000" cy="5230519"/>
          </a:xfrm>
          <a:prstGeom prst="rect">
            <a:avLst/>
          </a:prstGeom>
        </p:spPr>
      </p:pic>
      <p:sp>
        <p:nvSpPr>
          <p:cNvPr id="4" name="Rechteck 4">
            <a:extLst>
              <a:ext uri="{FF2B5EF4-FFF2-40B4-BE49-F238E27FC236}">
                <a16:creationId xmlns:a16="http://schemas.microsoft.com/office/drawing/2014/main" id="{0856ADAC-C085-404D-A24A-61E8E38654A6}"/>
              </a:ext>
            </a:extLst>
          </p:cNvPr>
          <p:cNvSpPr/>
          <p:nvPr/>
        </p:nvSpPr>
        <p:spPr>
          <a:xfrm>
            <a:off x="831850" y="3352416"/>
            <a:ext cx="7187438" cy="229543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cap="none" dirty="0">
                <a:solidFill>
                  <a:schemeClr val="tx1"/>
                </a:solidFill>
                <a:latin typeface="Montserrat"/>
              </a:rPr>
              <a:t>Business and Human Rights in the Fishing Industry</a:t>
            </a:r>
            <a:br>
              <a:rPr lang="en-US" sz="3200" b="1" cap="none" dirty="0">
                <a:solidFill>
                  <a:schemeClr val="tx1"/>
                </a:solidFill>
                <a:latin typeface="Montserrat"/>
              </a:rPr>
            </a:br>
            <a:br>
              <a:rPr lang="en-US" sz="1600" b="0" cap="none" dirty="0">
                <a:solidFill>
                  <a:schemeClr val="tx1"/>
                </a:solidFill>
                <a:latin typeface="Montserrat"/>
              </a:rPr>
            </a:br>
            <a:r>
              <a:rPr lang="de-DE" sz="1600" dirty="0">
                <a:solidFill>
                  <a:srgbClr val="257BA1"/>
                </a:solidFill>
                <a:latin typeface="Montserrat"/>
              </a:rPr>
              <a:t>GBSN-</a:t>
            </a:r>
            <a:r>
              <a:rPr lang="de-DE" sz="1600" dirty="0" err="1">
                <a:solidFill>
                  <a:srgbClr val="257BA1"/>
                </a:solidFill>
                <a:latin typeface="Montserrat"/>
              </a:rPr>
              <a:t>UniGE</a:t>
            </a:r>
            <a:r>
              <a:rPr lang="de-DE" sz="1600" dirty="0">
                <a:solidFill>
                  <a:srgbClr val="257BA1"/>
                </a:solidFill>
                <a:latin typeface="Montserrat"/>
              </a:rPr>
              <a:t>, </a:t>
            </a:r>
            <a:r>
              <a:rPr lang="de-DE" sz="1600" dirty="0" err="1">
                <a:solidFill>
                  <a:srgbClr val="257BA1"/>
                </a:solidFill>
                <a:latin typeface="Montserrat"/>
              </a:rPr>
              <a:t>with</a:t>
            </a:r>
            <a:r>
              <a:rPr lang="de-DE" sz="1600" dirty="0">
                <a:solidFill>
                  <a:srgbClr val="257BA1"/>
                </a:solidFill>
                <a:latin typeface="Montserrat"/>
              </a:rPr>
              <a:t> </a:t>
            </a:r>
            <a:r>
              <a:rPr lang="de-DE" sz="1600" dirty="0" err="1">
                <a:solidFill>
                  <a:srgbClr val="257BA1"/>
                </a:solidFill>
                <a:latin typeface="Montserrat"/>
              </a:rPr>
              <a:t>inputs</a:t>
            </a:r>
            <a:r>
              <a:rPr lang="de-DE" sz="1600" dirty="0">
                <a:solidFill>
                  <a:srgbClr val="257BA1"/>
                </a:solidFill>
                <a:latin typeface="Montserrat"/>
              </a:rPr>
              <a:t> </a:t>
            </a:r>
            <a:r>
              <a:rPr lang="de-DE" sz="1600" dirty="0" err="1">
                <a:solidFill>
                  <a:srgbClr val="257BA1"/>
                </a:solidFill>
                <a:latin typeface="Montserrat"/>
              </a:rPr>
              <a:t>from</a:t>
            </a:r>
            <a:r>
              <a:rPr lang="de-DE" sz="1600" dirty="0">
                <a:solidFill>
                  <a:srgbClr val="257BA1"/>
                </a:solidFill>
                <a:latin typeface="Montserrat"/>
              </a:rPr>
              <a:t> </a:t>
            </a:r>
            <a:r>
              <a:rPr lang="de-DE" sz="1600" dirty="0" err="1">
                <a:solidFill>
                  <a:srgbClr val="257BA1"/>
                </a:solidFill>
                <a:latin typeface="Montserrat"/>
              </a:rPr>
              <a:t>the</a:t>
            </a:r>
            <a:r>
              <a:rPr lang="de-DE" sz="1600" dirty="0">
                <a:solidFill>
                  <a:srgbClr val="257BA1"/>
                </a:solidFill>
                <a:latin typeface="Montserrat"/>
              </a:rPr>
              <a:t> ILO </a:t>
            </a:r>
          </a:p>
          <a:p>
            <a:r>
              <a:rPr lang="de-DE" sz="1600" dirty="0">
                <a:solidFill>
                  <a:srgbClr val="257BA1"/>
                </a:solidFill>
                <a:latin typeface="Montserrat"/>
              </a:rPr>
              <a:t>GBSN-HR </a:t>
            </a:r>
            <a:r>
              <a:rPr lang="de-DE" sz="1600" dirty="0" err="1">
                <a:solidFill>
                  <a:srgbClr val="257BA1"/>
                </a:solidFill>
                <a:latin typeface="Montserrat"/>
              </a:rPr>
              <a:t>supply</a:t>
            </a:r>
            <a:r>
              <a:rPr lang="de-DE" sz="1600" dirty="0">
                <a:solidFill>
                  <a:srgbClr val="257BA1"/>
                </a:solidFill>
                <a:latin typeface="Montserrat"/>
              </a:rPr>
              <a:t> </a:t>
            </a:r>
            <a:r>
              <a:rPr lang="de-DE" sz="1600" dirty="0" err="1">
                <a:solidFill>
                  <a:srgbClr val="257BA1"/>
                </a:solidFill>
                <a:latin typeface="Montserrat"/>
              </a:rPr>
              <a:t>chain</a:t>
            </a:r>
            <a:r>
              <a:rPr lang="de-DE" sz="1600" dirty="0">
                <a:solidFill>
                  <a:srgbClr val="257BA1"/>
                </a:solidFill>
                <a:latin typeface="Montserrat"/>
              </a:rPr>
              <a:t> </a:t>
            </a:r>
            <a:r>
              <a:rPr lang="de-DE" sz="1600" dirty="0" err="1">
                <a:solidFill>
                  <a:srgbClr val="257BA1"/>
                </a:solidFill>
                <a:latin typeface="Montserrat"/>
              </a:rPr>
              <a:t>research</a:t>
            </a:r>
            <a:r>
              <a:rPr lang="de-DE" sz="1600" dirty="0">
                <a:solidFill>
                  <a:srgbClr val="257BA1"/>
                </a:solidFill>
                <a:latin typeface="Montserrat"/>
              </a:rPr>
              <a:t> </a:t>
            </a:r>
            <a:r>
              <a:rPr lang="de-DE" sz="1600" dirty="0" err="1">
                <a:solidFill>
                  <a:srgbClr val="257BA1"/>
                </a:solidFill>
                <a:latin typeface="Montserrat"/>
              </a:rPr>
              <a:t>cluster</a:t>
            </a:r>
            <a:endParaRPr lang="de-DE" sz="1600" dirty="0">
              <a:solidFill>
                <a:srgbClr val="257BA1"/>
              </a:solidFill>
              <a:latin typeface="Montserrat"/>
            </a:endParaRPr>
          </a:p>
          <a:p>
            <a:endParaRPr lang="de-DE" sz="1600" dirty="0">
              <a:solidFill>
                <a:srgbClr val="257BA1"/>
              </a:solidFill>
              <a:latin typeface="Montserrat"/>
            </a:endParaRPr>
          </a:p>
          <a:p>
            <a:r>
              <a:rPr lang="de-DE" sz="1600" dirty="0" err="1">
                <a:solidFill>
                  <a:srgbClr val="257BA1"/>
                </a:solidFill>
                <a:latin typeface="Montserrat"/>
              </a:rPr>
              <a:t>Based</a:t>
            </a:r>
            <a:r>
              <a:rPr lang="de-DE" sz="1600" dirty="0">
                <a:solidFill>
                  <a:srgbClr val="257BA1"/>
                </a:solidFill>
                <a:latin typeface="Montserrat"/>
              </a:rPr>
              <a:t> on </a:t>
            </a:r>
            <a:r>
              <a:rPr lang="de-DE" sz="1600" dirty="0" err="1">
                <a:solidFill>
                  <a:srgbClr val="257BA1"/>
                </a:solidFill>
                <a:latin typeface="Montserrat"/>
              </a:rPr>
              <a:t>the</a:t>
            </a:r>
            <a:r>
              <a:rPr lang="de-DE" sz="1600" dirty="0">
                <a:solidFill>
                  <a:srgbClr val="257BA1"/>
                </a:solidFill>
                <a:latin typeface="Montserrat"/>
              </a:rPr>
              <a:t> </a:t>
            </a:r>
            <a:r>
              <a:rPr lang="de-DE" sz="1600" dirty="0" err="1">
                <a:solidFill>
                  <a:srgbClr val="257BA1"/>
                </a:solidFill>
                <a:latin typeface="Montserrat"/>
              </a:rPr>
              <a:t>technical</a:t>
            </a:r>
            <a:r>
              <a:rPr lang="de-DE" sz="1600" dirty="0">
                <a:solidFill>
                  <a:srgbClr val="257BA1"/>
                </a:solidFill>
                <a:latin typeface="Montserrat"/>
              </a:rPr>
              <a:t> </a:t>
            </a:r>
            <a:r>
              <a:rPr lang="de-DE" sz="1600" dirty="0" err="1">
                <a:solidFill>
                  <a:srgbClr val="257BA1"/>
                </a:solidFill>
                <a:latin typeface="Montserrat"/>
              </a:rPr>
              <a:t>workshop</a:t>
            </a:r>
            <a:r>
              <a:rPr lang="de-DE" sz="1600" dirty="0">
                <a:solidFill>
                  <a:srgbClr val="257BA1"/>
                </a:solidFill>
                <a:latin typeface="Montserrat"/>
              </a:rPr>
              <a:t> on 30th Nov. – 2nd </a:t>
            </a:r>
            <a:r>
              <a:rPr lang="de-DE" sz="1600" dirty="0" err="1">
                <a:solidFill>
                  <a:srgbClr val="257BA1"/>
                </a:solidFill>
                <a:latin typeface="Montserrat"/>
              </a:rPr>
              <a:t>Dec</a:t>
            </a:r>
            <a:r>
              <a:rPr lang="de-DE" sz="1600" dirty="0">
                <a:solidFill>
                  <a:srgbClr val="257BA1"/>
                </a:solidFill>
                <a:latin typeface="Montserrat"/>
              </a:rPr>
              <a:t>. 2022</a:t>
            </a:r>
          </a:p>
        </p:txBody>
      </p:sp>
    </p:spTree>
    <p:extLst>
      <p:ext uri="{BB962C8B-B14F-4D97-AF65-F5344CB8AC3E}">
        <p14:creationId xmlns:p14="http://schemas.microsoft.com/office/powerpoint/2010/main" val="290491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2">
            <a:extLst>
              <a:ext uri="{FF2B5EF4-FFF2-40B4-BE49-F238E27FC236}">
                <a16:creationId xmlns:a16="http://schemas.microsoft.com/office/drawing/2014/main" id="{60F7FA5E-81E4-57AF-9D1F-A2415EE513E7}"/>
              </a:ext>
            </a:extLst>
          </p:cNvPr>
          <p:cNvSpPr/>
          <p:nvPr/>
        </p:nvSpPr>
        <p:spPr>
          <a:xfrm>
            <a:off x="0" y="1887470"/>
            <a:ext cx="12192000" cy="436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spcBef>
                <a:spcPts val="1000"/>
              </a:spcBef>
            </a:pP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D6D4F38B-0BDD-8586-89A9-0B1AF80728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9786" y="3323806"/>
            <a:ext cx="6337301" cy="2735810"/>
          </a:xfrm>
          <a:prstGeom prst="rect">
            <a:avLst/>
          </a:prstGeom>
        </p:spPr>
      </p:pic>
      <p:sp>
        <p:nvSpPr>
          <p:cNvPr id="8" name="Title 7">
            <a:extLst>
              <a:ext uri="{FF2B5EF4-FFF2-40B4-BE49-F238E27FC236}">
                <a16:creationId xmlns:a16="http://schemas.microsoft.com/office/drawing/2014/main" id="{5F5D4AB7-7CB6-4CE7-4FA2-9F4671902B0A}"/>
              </a:ext>
            </a:extLst>
          </p:cNvPr>
          <p:cNvSpPr>
            <a:spLocks noGrp="1"/>
          </p:cNvSpPr>
          <p:nvPr>
            <p:ph type="title"/>
          </p:nvPr>
        </p:nvSpPr>
        <p:spPr/>
        <p:txBody>
          <a:bodyPr/>
          <a:lstStyle/>
          <a:p>
            <a:r>
              <a:rPr lang="de-CH" dirty="0" err="1"/>
              <a:t>Why</a:t>
            </a:r>
            <a:r>
              <a:rPr lang="de-CH" dirty="0"/>
              <a:t> </a:t>
            </a:r>
            <a:r>
              <a:rPr lang="de-CH" dirty="0" err="1"/>
              <a:t>is</a:t>
            </a:r>
            <a:r>
              <a:rPr lang="de-CH" dirty="0"/>
              <a:t> </a:t>
            </a:r>
            <a:r>
              <a:rPr lang="de-CH" dirty="0" err="1"/>
              <a:t>this</a:t>
            </a:r>
            <a:r>
              <a:rPr lang="de-CH" dirty="0"/>
              <a:t> a BHR </a:t>
            </a:r>
            <a:r>
              <a:rPr lang="de-CH" dirty="0" err="1"/>
              <a:t>issue</a:t>
            </a:r>
            <a:r>
              <a:rPr lang="de-CH" dirty="0"/>
              <a:t>?</a:t>
            </a:r>
            <a:endParaRPr lang="en-US" dirty="0"/>
          </a:p>
        </p:txBody>
      </p:sp>
      <p:sp>
        <p:nvSpPr>
          <p:cNvPr id="7" name="Slide Number Placeholder 6">
            <a:extLst>
              <a:ext uri="{FF2B5EF4-FFF2-40B4-BE49-F238E27FC236}">
                <a16:creationId xmlns:a16="http://schemas.microsoft.com/office/drawing/2014/main" id="{0B916988-D116-DF8F-DDD4-42219CA7BA94}"/>
              </a:ext>
            </a:extLst>
          </p:cNvPr>
          <p:cNvSpPr>
            <a:spLocks noGrp="1"/>
          </p:cNvSpPr>
          <p:nvPr>
            <p:ph type="sldNum" sz="quarter" idx="12"/>
          </p:nvPr>
        </p:nvSpPr>
        <p:spPr/>
        <p:txBody>
          <a:bodyPr/>
          <a:lstStyle/>
          <a:p>
            <a:fld id="{6CFE7187-A782-504C-951B-750469532E0A}" type="slidenum">
              <a:rPr lang="x-none" smtClean="0"/>
              <a:t>10</a:t>
            </a:fld>
            <a:endParaRPr lang="x-none"/>
          </a:p>
        </p:txBody>
      </p:sp>
      <p:sp>
        <p:nvSpPr>
          <p:cNvPr id="10" name="Text Placeholder 9">
            <a:extLst>
              <a:ext uri="{FF2B5EF4-FFF2-40B4-BE49-F238E27FC236}">
                <a16:creationId xmlns:a16="http://schemas.microsoft.com/office/drawing/2014/main" id="{D199CC07-FE20-C3C2-34EC-F5E5A102265F}"/>
              </a:ext>
            </a:extLst>
          </p:cNvPr>
          <p:cNvSpPr>
            <a:spLocks noGrp="1"/>
          </p:cNvSpPr>
          <p:nvPr>
            <p:ph type="body" sz="quarter" idx="13"/>
          </p:nvPr>
        </p:nvSpPr>
        <p:spPr>
          <a:xfrm>
            <a:off x="838199" y="6232123"/>
            <a:ext cx="10515601" cy="384577"/>
          </a:xfrm>
        </p:spPr>
        <p:txBody>
          <a:bodyPr>
            <a:noAutofit/>
          </a:bodyPr>
          <a:lstStyle/>
          <a:p>
            <a:r>
              <a:rPr lang="en-US" dirty="0"/>
              <a:t>https://www.business-humanrights.org/en/latest-news/nestle-accused-of-putting-fish-from-slave-labor-in-cat-food/; https://www.youtube.com/watch?v=qTZUDHPts10</a:t>
            </a:r>
          </a:p>
        </p:txBody>
      </p:sp>
      <p:grpSp>
        <p:nvGrpSpPr>
          <p:cNvPr id="3" name="Group 2">
            <a:extLst>
              <a:ext uri="{FF2B5EF4-FFF2-40B4-BE49-F238E27FC236}">
                <a16:creationId xmlns:a16="http://schemas.microsoft.com/office/drawing/2014/main" id="{46AA3254-40B0-DD9C-F43E-EE2E43CB86B0}"/>
              </a:ext>
            </a:extLst>
          </p:cNvPr>
          <p:cNvGrpSpPr/>
          <p:nvPr/>
        </p:nvGrpSpPr>
        <p:grpSpPr>
          <a:xfrm>
            <a:off x="838199" y="2059979"/>
            <a:ext cx="6496493" cy="1818167"/>
            <a:chOff x="754912" y="2360428"/>
            <a:chExt cx="6496493" cy="1818167"/>
          </a:xfrm>
        </p:grpSpPr>
        <p:sp>
          <p:nvSpPr>
            <p:cNvPr id="2" name="Rectangle 1">
              <a:extLst>
                <a:ext uri="{FF2B5EF4-FFF2-40B4-BE49-F238E27FC236}">
                  <a16:creationId xmlns:a16="http://schemas.microsoft.com/office/drawing/2014/main" id="{D687970B-7270-31DC-B646-7E9CF017D67F}"/>
                </a:ext>
              </a:extLst>
            </p:cNvPr>
            <p:cNvSpPr/>
            <p:nvPr/>
          </p:nvSpPr>
          <p:spPr>
            <a:xfrm>
              <a:off x="754912" y="2360428"/>
              <a:ext cx="6496493" cy="1818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E935CD0-E602-B14F-54D8-0729A78AFC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199" y="2821973"/>
              <a:ext cx="6337301" cy="1273699"/>
            </a:xfrm>
            <a:prstGeom prst="rect">
              <a:avLst/>
            </a:prstGeom>
          </p:spPr>
        </p:pic>
        <p:pic>
          <p:nvPicPr>
            <p:cNvPr id="18" name="Picture 17" descr="A picture containing graphical user interface&#10;&#10;Description automatically generated">
              <a:extLst>
                <a:ext uri="{FF2B5EF4-FFF2-40B4-BE49-F238E27FC236}">
                  <a16:creationId xmlns:a16="http://schemas.microsoft.com/office/drawing/2014/main" id="{00B58E2F-E6F6-8009-B6BE-8EA4F900CB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199" y="2445460"/>
              <a:ext cx="2225359" cy="384577"/>
            </a:xfrm>
            <a:prstGeom prst="rect">
              <a:avLst/>
            </a:prstGeom>
          </p:spPr>
        </p:pic>
      </p:grpSp>
    </p:spTree>
    <p:extLst>
      <p:ext uri="{BB962C8B-B14F-4D97-AF65-F5344CB8AC3E}">
        <p14:creationId xmlns:p14="http://schemas.microsoft.com/office/powerpoint/2010/main" val="282509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414A82-0A12-DCC3-CABE-C13FC2B0F1FC}"/>
              </a:ext>
            </a:extLst>
          </p:cNvPr>
          <p:cNvSpPr>
            <a:spLocks noGrp="1"/>
          </p:cNvSpPr>
          <p:nvPr>
            <p:ph type="title"/>
          </p:nvPr>
        </p:nvSpPr>
        <p:spPr/>
        <p:txBody>
          <a:bodyPr/>
          <a:lstStyle/>
          <a:p>
            <a:r>
              <a:rPr lang="de-CH" dirty="0" err="1"/>
              <a:t>Increasing</a:t>
            </a:r>
            <a:r>
              <a:rPr lang="de-CH" dirty="0"/>
              <a:t> </a:t>
            </a:r>
            <a:r>
              <a:rPr lang="de-CH" dirty="0" err="1"/>
              <a:t>relevance</a:t>
            </a:r>
            <a:r>
              <a:rPr lang="de-CH" dirty="0"/>
              <a:t> </a:t>
            </a:r>
            <a:r>
              <a:rPr lang="de-CH" dirty="0" err="1"/>
              <a:t>of</a:t>
            </a:r>
            <a:r>
              <a:rPr lang="de-CH" dirty="0"/>
              <a:t> </a:t>
            </a:r>
            <a:r>
              <a:rPr lang="de-CH" dirty="0" err="1"/>
              <a:t>seafood</a:t>
            </a:r>
            <a:endParaRPr lang="en-US" dirty="0"/>
          </a:p>
        </p:txBody>
      </p:sp>
      <p:sp>
        <p:nvSpPr>
          <p:cNvPr id="4" name="Slide Number Placeholder 3">
            <a:extLst>
              <a:ext uri="{FF2B5EF4-FFF2-40B4-BE49-F238E27FC236}">
                <a16:creationId xmlns:a16="http://schemas.microsoft.com/office/drawing/2014/main" id="{CAD13C06-D472-66CA-D149-8847A954C75B}"/>
              </a:ext>
            </a:extLst>
          </p:cNvPr>
          <p:cNvSpPr>
            <a:spLocks noGrp="1"/>
          </p:cNvSpPr>
          <p:nvPr>
            <p:ph type="sldNum" sz="quarter" idx="12"/>
          </p:nvPr>
        </p:nvSpPr>
        <p:spPr/>
        <p:txBody>
          <a:bodyPr/>
          <a:lstStyle/>
          <a:p>
            <a:fld id="{6CFE7187-A782-504C-951B-750469532E0A}" type="slidenum">
              <a:rPr lang="x-none" smtClean="0"/>
              <a:t>11</a:t>
            </a:fld>
            <a:endParaRPr lang="x-none" dirty="0"/>
          </a:p>
        </p:txBody>
      </p:sp>
      <p:sp>
        <p:nvSpPr>
          <p:cNvPr id="5" name="Text Placeholder 4">
            <a:extLst>
              <a:ext uri="{FF2B5EF4-FFF2-40B4-BE49-F238E27FC236}">
                <a16:creationId xmlns:a16="http://schemas.microsoft.com/office/drawing/2014/main" id="{1F75FA1D-CE16-ADFC-F1C1-DDF55A059554}"/>
              </a:ext>
            </a:extLst>
          </p:cNvPr>
          <p:cNvSpPr>
            <a:spLocks noGrp="1"/>
          </p:cNvSpPr>
          <p:nvPr>
            <p:ph type="body" sz="quarter" idx="13"/>
          </p:nvPr>
        </p:nvSpPr>
        <p:spPr/>
        <p:txBody>
          <a:bodyPr/>
          <a:lstStyle/>
          <a:p>
            <a:r>
              <a:rPr lang="en-US" dirty="0"/>
              <a:t>https://www.oecd-ilibrary.org/sites/4dd9b3d0-en/index.html?itemId=/content/component/4dd9b3d0-en</a:t>
            </a:r>
          </a:p>
        </p:txBody>
      </p:sp>
      <p:pic>
        <p:nvPicPr>
          <p:cNvPr id="9" name="Picture 8" descr="Chart, line chart&#10;&#10;Description automatically generated">
            <a:extLst>
              <a:ext uri="{FF2B5EF4-FFF2-40B4-BE49-F238E27FC236}">
                <a16:creationId xmlns:a16="http://schemas.microsoft.com/office/drawing/2014/main" id="{4045C92A-D498-5191-8C5B-16DE19714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9591" y="2032989"/>
            <a:ext cx="9931663" cy="4121640"/>
          </a:xfrm>
          <a:prstGeom prst="rect">
            <a:avLst/>
          </a:prstGeom>
        </p:spPr>
      </p:pic>
      <p:sp>
        <p:nvSpPr>
          <p:cNvPr id="11" name="Rechteck 12">
            <a:extLst>
              <a:ext uri="{FF2B5EF4-FFF2-40B4-BE49-F238E27FC236}">
                <a16:creationId xmlns:a16="http://schemas.microsoft.com/office/drawing/2014/main" id="{AE8201A2-389A-437E-4E2B-2A1028E3568E}"/>
              </a:ext>
            </a:extLst>
          </p:cNvPr>
          <p:cNvSpPr/>
          <p:nvPr/>
        </p:nvSpPr>
        <p:spPr>
          <a:xfrm>
            <a:off x="7622403" y="2646742"/>
            <a:ext cx="3254704" cy="3585381"/>
          </a:xfrm>
          <a:prstGeom prst="rect">
            <a:avLst/>
          </a:prstGeom>
          <a:noFill/>
          <a:ln w="28575">
            <a:solidFill>
              <a:srgbClr val="536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panose="020F0502020204030203"/>
            </a:endParaRPr>
          </a:p>
        </p:txBody>
      </p:sp>
      <p:sp>
        <p:nvSpPr>
          <p:cNvPr id="10" name="Oval 9">
            <a:extLst>
              <a:ext uri="{FF2B5EF4-FFF2-40B4-BE49-F238E27FC236}">
                <a16:creationId xmlns:a16="http://schemas.microsoft.com/office/drawing/2014/main" id="{65434015-67FF-D76B-D4B4-5C2D7707DEF2}"/>
              </a:ext>
            </a:extLst>
          </p:cNvPr>
          <p:cNvSpPr/>
          <p:nvPr/>
        </p:nvSpPr>
        <p:spPr>
          <a:xfrm rot="360000">
            <a:off x="10270671" y="4175643"/>
            <a:ext cx="1652400" cy="1652904"/>
          </a:xfrm>
          <a:prstGeom prst="ellipse">
            <a:avLst/>
          </a:prstGeom>
          <a:gradFill>
            <a:gsLst>
              <a:gs pos="0">
                <a:srgbClr val="394759"/>
              </a:gs>
              <a:gs pos="50000">
                <a:schemeClr val="tx2"/>
              </a:gs>
              <a:gs pos="100000">
                <a:srgbClr val="5B718F"/>
              </a:gs>
            </a:gsLst>
            <a:lin ang="19800000" scaled="0"/>
          </a:gradFill>
          <a:ln>
            <a:gradFill>
              <a:gsLst>
                <a:gs pos="88000">
                  <a:schemeClr val="tx2">
                    <a:alpha val="0"/>
                  </a:schemeClr>
                </a:gs>
                <a:gs pos="0">
                  <a:schemeClr val="tx2"/>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CH" sz="1400" dirty="0">
                <a:solidFill>
                  <a:schemeClr val="bg1"/>
                </a:solidFill>
                <a:latin typeface="Lato" panose="020F0502020204030203" pitchFamily="34" charset="0"/>
                <a:ea typeface="Lato" panose="020F0502020204030203" pitchFamily="34" charset="0"/>
                <a:cs typeface="Lato" panose="020F0502020204030203" pitchFamily="34" charset="0"/>
              </a:rPr>
              <a:t>P</a:t>
            </a:r>
            <a:r>
              <a:rPr lang="en-US" sz="1400" dirty="0" err="1">
                <a:solidFill>
                  <a:schemeClr val="bg1"/>
                </a:solidFill>
                <a:latin typeface="Lato" panose="020F0502020204030203" pitchFamily="34" charset="0"/>
                <a:ea typeface="Lato" panose="020F0502020204030203" pitchFamily="34" charset="0"/>
                <a:cs typeface="Lato" panose="020F0502020204030203" pitchFamily="34" charset="0"/>
              </a:rPr>
              <a:t>rojected</a:t>
            </a: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14% increase </a:t>
            </a: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in global fish production</a:t>
            </a:r>
          </a:p>
        </p:txBody>
      </p:sp>
    </p:spTree>
    <p:extLst>
      <p:ext uri="{BB962C8B-B14F-4D97-AF65-F5344CB8AC3E}">
        <p14:creationId xmlns:p14="http://schemas.microsoft.com/office/powerpoint/2010/main" val="343218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with his arms crossed&#10;&#10;Description automatically generated with medium confidence">
            <a:extLst>
              <a:ext uri="{FF2B5EF4-FFF2-40B4-BE49-F238E27FC236}">
                <a16:creationId xmlns:a16="http://schemas.microsoft.com/office/drawing/2014/main" id="{AC05DD56-6941-2F61-70C1-4760DE8D7358}"/>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38199" y="2035309"/>
            <a:ext cx="2520000" cy="3780000"/>
          </a:xfrm>
        </p:spPr>
      </p:pic>
      <p:sp>
        <p:nvSpPr>
          <p:cNvPr id="3" name="Title 2">
            <a:extLst>
              <a:ext uri="{FF2B5EF4-FFF2-40B4-BE49-F238E27FC236}">
                <a16:creationId xmlns:a16="http://schemas.microsoft.com/office/drawing/2014/main" id="{40388895-159B-4E38-20D8-744F3271EEC4}"/>
              </a:ext>
            </a:extLst>
          </p:cNvPr>
          <p:cNvSpPr>
            <a:spLocks noGrp="1"/>
          </p:cNvSpPr>
          <p:nvPr>
            <p:ph type="title"/>
          </p:nvPr>
        </p:nvSpPr>
        <p:spPr/>
        <p:txBody>
          <a:bodyPr/>
          <a:lstStyle/>
          <a:p>
            <a:r>
              <a:rPr lang="de-CH" dirty="0" err="1"/>
              <a:t>Documenting</a:t>
            </a:r>
            <a:r>
              <a:rPr lang="de-CH" dirty="0"/>
              <a:t> </a:t>
            </a:r>
            <a:r>
              <a:rPr lang="de-CH" dirty="0" err="1"/>
              <a:t>forced</a:t>
            </a:r>
            <a:r>
              <a:rPr lang="de-CH" dirty="0"/>
              <a:t> </a:t>
            </a:r>
            <a:r>
              <a:rPr lang="de-CH" dirty="0" err="1"/>
              <a:t>labor</a:t>
            </a:r>
            <a:r>
              <a:rPr lang="de-CH" dirty="0"/>
              <a:t> on </a:t>
            </a:r>
            <a:r>
              <a:rPr lang="de-CH" dirty="0" err="1"/>
              <a:t>fishing</a:t>
            </a:r>
            <a:r>
              <a:rPr lang="de-CH" dirty="0"/>
              <a:t> </a:t>
            </a:r>
            <a:r>
              <a:rPr lang="de-CH" dirty="0" err="1"/>
              <a:t>vessels</a:t>
            </a:r>
            <a:endParaRPr lang="en-US" dirty="0"/>
          </a:p>
        </p:txBody>
      </p:sp>
      <p:sp>
        <p:nvSpPr>
          <p:cNvPr id="6" name="Slide Number Placeholder 5">
            <a:extLst>
              <a:ext uri="{FF2B5EF4-FFF2-40B4-BE49-F238E27FC236}">
                <a16:creationId xmlns:a16="http://schemas.microsoft.com/office/drawing/2014/main" id="{75BA2244-D696-4BE7-4CD9-0005BE7B9EBF}"/>
              </a:ext>
            </a:extLst>
          </p:cNvPr>
          <p:cNvSpPr>
            <a:spLocks noGrp="1"/>
          </p:cNvSpPr>
          <p:nvPr>
            <p:ph type="sldNum" sz="quarter" idx="12"/>
          </p:nvPr>
        </p:nvSpPr>
        <p:spPr/>
        <p:txBody>
          <a:bodyPr/>
          <a:lstStyle/>
          <a:p>
            <a:fld id="{6CFE7187-A782-504C-951B-750469532E0A}" type="slidenum">
              <a:rPr lang="x-none" smtClean="0"/>
              <a:t>12</a:t>
            </a:fld>
            <a:endParaRPr lang="x-none" dirty="0"/>
          </a:p>
        </p:txBody>
      </p:sp>
      <p:sp>
        <p:nvSpPr>
          <p:cNvPr id="7" name="Text Placeholder 6">
            <a:extLst>
              <a:ext uri="{FF2B5EF4-FFF2-40B4-BE49-F238E27FC236}">
                <a16:creationId xmlns:a16="http://schemas.microsoft.com/office/drawing/2014/main" id="{9992C630-3AEA-7BC7-CEBE-8C4603CB8BBF}"/>
              </a:ext>
            </a:extLst>
          </p:cNvPr>
          <p:cNvSpPr>
            <a:spLocks noGrp="1"/>
          </p:cNvSpPr>
          <p:nvPr>
            <p:ph type="body" sz="quarter" idx="13"/>
          </p:nvPr>
        </p:nvSpPr>
        <p:spPr/>
        <p:txBody>
          <a:bodyPr>
            <a:noAutofit/>
          </a:bodyPr>
          <a:lstStyle/>
          <a:p>
            <a:r>
              <a:rPr lang="en-US" dirty="0"/>
              <a:t>https://commons.wikimedia.org/wiki/File:Ian_Urbina.jpg; https://www.orellfuessli.ch/shop/home/artikeldetails/A1053059498; https://www.theoutlawocean.com/</a:t>
            </a:r>
          </a:p>
        </p:txBody>
      </p:sp>
      <p:pic>
        <p:nvPicPr>
          <p:cNvPr id="10" name="Picture 9" descr="A picture containing text, outdoor&#10;&#10;Description automatically generated">
            <a:extLst>
              <a:ext uri="{FF2B5EF4-FFF2-40B4-BE49-F238E27FC236}">
                <a16:creationId xmlns:a16="http://schemas.microsoft.com/office/drawing/2014/main" id="{9281BC85-72F9-AFC5-2210-680CF2942A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0668" y="2054831"/>
            <a:ext cx="2520000" cy="3789473"/>
          </a:xfrm>
          <a:prstGeom prst="rect">
            <a:avLst/>
          </a:prstGeom>
        </p:spPr>
      </p:pic>
      <p:sp>
        <p:nvSpPr>
          <p:cNvPr id="11" name="Rectangle 10">
            <a:extLst>
              <a:ext uri="{FF2B5EF4-FFF2-40B4-BE49-F238E27FC236}">
                <a16:creationId xmlns:a16="http://schemas.microsoft.com/office/drawing/2014/main" id="{873A1092-7635-3395-8E5E-052DA0323A80}"/>
              </a:ext>
            </a:extLst>
          </p:cNvPr>
          <p:cNvSpPr/>
          <p:nvPr/>
        </p:nvSpPr>
        <p:spPr>
          <a:xfrm>
            <a:off x="6863137" y="4821915"/>
            <a:ext cx="3064633" cy="1065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400" b="1" dirty="0">
                <a:solidFill>
                  <a:schemeClr val="tx1"/>
                </a:solidFill>
                <a:latin typeface="Lato" panose="020F0502020204030203" pitchFamily="34" charset="0"/>
                <a:ea typeface="Lato" panose="020F0502020204030203" pitchFamily="34" charset="0"/>
                <a:cs typeface="Lato" panose="020F0502020204030203" pitchFamily="34" charset="0"/>
              </a:rPr>
              <a:t>Ian Urbina</a:t>
            </a: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 investigative journalist, author, and founder of the NGO “The Outlaw Ocean Project”</a:t>
            </a:r>
          </a:p>
        </p:txBody>
      </p:sp>
      <p:pic>
        <p:nvPicPr>
          <p:cNvPr id="16" name="Picture 15" descr="A picture containing text&#10;&#10;Description automatically generated">
            <a:extLst>
              <a:ext uri="{FF2B5EF4-FFF2-40B4-BE49-F238E27FC236}">
                <a16:creationId xmlns:a16="http://schemas.microsoft.com/office/drawing/2014/main" id="{600B41B5-872F-0A92-AA98-1B111DE1DC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46502" y="2054831"/>
            <a:ext cx="2520000" cy="2520000"/>
          </a:xfrm>
          <a:prstGeom prst="rect">
            <a:avLst/>
          </a:prstGeom>
        </p:spPr>
      </p:pic>
    </p:spTree>
    <p:extLst>
      <p:ext uri="{BB962C8B-B14F-4D97-AF65-F5344CB8AC3E}">
        <p14:creationId xmlns:p14="http://schemas.microsoft.com/office/powerpoint/2010/main" val="21734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FF9EB50-1375-7905-0ECA-5E97ED036D2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38199" y="1985994"/>
            <a:ext cx="3104525" cy="1746295"/>
          </a:xfrm>
        </p:spPr>
      </p:pic>
      <p:sp>
        <p:nvSpPr>
          <p:cNvPr id="3" name="Title 2">
            <a:extLst>
              <a:ext uri="{FF2B5EF4-FFF2-40B4-BE49-F238E27FC236}">
                <a16:creationId xmlns:a16="http://schemas.microsoft.com/office/drawing/2014/main" id="{053938A8-1948-AF72-4F41-A869BA102F2A}"/>
              </a:ext>
            </a:extLst>
          </p:cNvPr>
          <p:cNvSpPr>
            <a:spLocks noGrp="1"/>
          </p:cNvSpPr>
          <p:nvPr>
            <p:ph type="title"/>
          </p:nvPr>
        </p:nvSpPr>
        <p:spPr>
          <a:xfrm>
            <a:off x="838199" y="1162844"/>
            <a:ext cx="10515600" cy="594936"/>
          </a:xfrm>
        </p:spPr>
        <p:txBody>
          <a:bodyPr>
            <a:normAutofit/>
          </a:bodyPr>
          <a:lstStyle/>
          <a:p>
            <a:r>
              <a:rPr lang="de-CH" dirty="0"/>
              <a:t>Urbina 2021: </a:t>
            </a:r>
            <a:r>
              <a:rPr lang="de-CH" dirty="0" err="1"/>
              <a:t>How</a:t>
            </a:r>
            <a:r>
              <a:rPr lang="de-CH" dirty="0"/>
              <a:t> </a:t>
            </a:r>
            <a:r>
              <a:rPr lang="de-CH" dirty="0" err="1"/>
              <a:t>fish-meal</a:t>
            </a:r>
            <a:r>
              <a:rPr lang="de-CH" dirty="0"/>
              <a:t> </a:t>
            </a:r>
            <a:r>
              <a:rPr lang="de-CH" dirty="0" err="1"/>
              <a:t>production</a:t>
            </a:r>
            <a:r>
              <a:rPr lang="de-CH" dirty="0"/>
              <a:t> </a:t>
            </a:r>
            <a:r>
              <a:rPr lang="de-CH" dirty="0" err="1"/>
              <a:t>is</a:t>
            </a:r>
            <a:r>
              <a:rPr lang="de-CH" dirty="0"/>
              <a:t> </a:t>
            </a:r>
            <a:r>
              <a:rPr lang="de-CH" dirty="0" err="1"/>
              <a:t>destroying</a:t>
            </a:r>
            <a:r>
              <a:rPr lang="de-CH" dirty="0"/>
              <a:t> </a:t>
            </a:r>
            <a:r>
              <a:rPr lang="de-CH" dirty="0" err="1"/>
              <a:t>Gambia’s</a:t>
            </a:r>
            <a:r>
              <a:rPr lang="de-CH" dirty="0"/>
              <a:t> </a:t>
            </a:r>
            <a:r>
              <a:rPr lang="de-CH" dirty="0" err="1"/>
              <a:t>waters</a:t>
            </a:r>
            <a:endParaRPr lang="en-US" dirty="0"/>
          </a:p>
        </p:txBody>
      </p:sp>
      <p:sp>
        <p:nvSpPr>
          <p:cNvPr id="4" name="Slide Number Placeholder 3">
            <a:extLst>
              <a:ext uri="{FF2B5EF4-FFF2-40B4-BE49-F238E27FC236}">
                <a16:creationId xmlns:a16="http://schemas.microsoft.com/office/drawing/2014/main" id="{512ADB90-7B64-DC3C-368A-69080A134F7A}"/>
              </a:ext>
            </a:extLst>
          </p:cNvPr>
          <p:cNvSpPr>
            <a:spLocks noGrp="1"/>
          </p:cNvSpPr>
          <p:nvPr>
            <p:ph type="sldNum" sz="quarter" idx="12"/>
          </p:nvPr>
        </p:nvSpPr>
        <p:spPr/>
        <p:txBody>
          <a:bodyPr/>
          <a:lstStyle/>
          <a:p>
            <a:fld id="{6CFE7187-A782-504C-951B-750469532E0A}" type="slidenum">
              <a:rPr lang="x-none" smtClean="0"/>
              <a:t>13</a:t>
            </a:fld>
            <a:endParaRPr lang="x-none" dirty="0"/>
          </a:p>
        </p:txBody>
      </p:sp>
      <p:sp>
        <p:nvSpPr>
          <p:cNvPr id="5" name="Text Placeholder 4">
            <a:extLst>
              <a:ext uri="{FF2B5EF4-FFF2-40B4-BE49-F238E27FC236}">
                <a16:creationId xmlns:a16="http://schemas.microsoft.com/office/drawing/2014/main" id="{452BFD44-6D43-474D-D8A0-A7F22552FD09}"/>
              </a:ext>
            </a:extLst>
          </p:cNvPr>
          <p:cNvSpPr>
            <a:spLocks noGrp="1"/>
          </p:cNvSpPr>
          <p:nvPr>
            <p:ph type="body" sz="quarter" idx="13"/>
          </p:nvPr>
        </p:nvSpPr>
        <p:spPr/>
        <p:txBody>
          <a:bodyPr/>
          <a:lstStyle/>
          <a:p>
            <a:r>
              <a:rPr lang="en-US" dirty="0"/>
              <a:t>https://www.newyorker.com/video/watch/how-fish-meal-production-is-destroying-gambias-waters</a:t>
            </a:r>
          </a:p>
        </p:txBody>
      </p:sp>
      <p:pic>
        <p:nvPicPr>
          <p:cNvPr id="16" name="Picture 15">
            <a:extLst>
              <a:ext uri="{FF2B5EF4-FFF2-40B4-BE49-F238E27FC236}">
                <a16:creationId xmlns:a16="http://schemas.microsoft.com/office/drawing/2014/main" id="{09257508-6CF6-FAAF-8FE2-A9F7D8DE2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0696" y="1985997"/>
            <a:ext cx="3104518" cy="1746291"/>
          </a:xfrm>
          <a:prstGeom prst="rect">
            <a:avLst/>
          </a:prstGeom>
        </p:spPr>
      </p:pic>
      <p:pic>
        <p:nvPicPr>
          <p:cNvPr id="18" name="Picture 17">
            <a:extLst>
              <a:ext uri="{FF2B5EF4-FFF2-40B4-BE49-F238E27FC236}">
                <a16:creationId xmlns:a16="http://schemas.microsoft.com/office/drawing/2014/main" id="{99E0FEE8-D4CB-7EEC-F333-09EDC21D4E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5430" y="4147828"/>
            <a:ext cx="3104523" cy="1746294"/>
          </a:xfrm>
          <a:prstGeom prst="rect">
            <a:avLst/>
          </a:prstGeom>
        </p:spPr>
      </p:pic>
      <p:pic>
        <p:nvPicPr>
          <p:cNvPr id="20" name="Picture 19">
            <a:extLst>
              <a:ext uri="{FF2B5EF4-FFF2-40B4-BE49-F238E27FC236}">
                <a16:creationId xmlns:a16="http://schemas.microsoft.com/office/drawing/2014/main" id="{848A129D-9DE3-4495-E8A4-99573AD4A1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0689" y="4147828"/>
            <a:ext cx="3104525" cy="1746296"/>
          </a:xfrm>
          <a:prstGeom prst="rect">
            <a:avLst/>
          </a:prstGeom>
        </p:spPr>
      </p:pic>
      <p:pic>
        <p:nvPicPr>
          <p:cNvPr id="22" name="Picture 21">
            <a:extLst>
              <a:ext uri="{FF2B5EF4-FFF2-40B4-BE49-F238E27FC236}">
                <a16:creationId xmlns:a16="http://schemas.microsoft.com/office/drawing/2014/main" id="{2CE38F4D-7562-1C7B-2510-1A751A3F4F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199" y="4147827"/>
            <a:ext cx="3104525" cy="1746295"/>
          </a:xfrm>
          <a:prstGeom prst="rect">
            <a:avLst/>
          </a:prstGeom>
        </p:spPr>
      </p:pic>
      <p:pic>
        <p:nvPicPr>
          <p:cNvPr id="24" name="Picture 23">
            <a:extLst>
              <a:ext uri="{FF2B5EF4-FFF2-40B4-BE49-F238E27FC236}">
                <a16:creationId xmlns:a16="http://schemas.microsoft.com/office/drawing/2014/main" id="{BAD0AFB9-85C3-2F99-64E4-760C85E702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65431" y="1985994"/>
            <a:ext cx="3104524" cy="1746294"/>
          </a:xfrm>
          <a:prstGeom prst="rect">
            <a:avLst/>
          </a:prstGeom>
        </p:spPr>
      </p:pic>
    </p:spTree>
    <p:extLst>
      <p:ext uri="{BB962C8B-B14F-4D97-AF65-F5344CB8AC3E}">
        <p14:creationId xmlns:p14="http://schemas.microsoft.com/office/powerpoint/2010/main" val="385526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93DF50-D8AC-4E89-BAFB-54B0750AFDDC}"/>
              </a:ext>
            </a:extLst>
          </p:cNvPr>
          <p:cNvSpPr/>
          <p:nvPr/>
        </p:nvSpPr>
        <p:spPr>
          <a:xfrm>
            <a:off x="0" y="1326433"/>
            <a:ext cx="12192000" cy="5610225"/>
          </a:xfrm>
          <a:prstGeom prst="rect">
            <a:avLst/>
          </a:prstGeom>
          <a:solidFill>
            <a:srgbClr val="164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7BCBF-85B8-45AE-9FDB-4F96FFDDD0FF}"/>
              </a:ext>
            </a:extLst>
          </p:cNvPr>
          <p:cNvSpPr>
            <a:spLocks noGrp="1"/>
          </p:cNvSpPr>
          <p:nvPr>
            <p:ph type="title"/>
          </p:nvPr>
        </p:nvSpPr>
        <p:spPr>
          <a:xfrm>
            <a:off x="838199" y="1895475"/>
            <a:ext cx="8928101" cy="3971925"/>
          </a:xfrm>
        </p:spPr>
        <p:txBody>
          <a:bodyPr>
            <a:normAutofit/>
          </a:bodyPr>
          <a:lstStyle/>
          <a:p>
            <a:pPr>
              <a:lnSpc>
                <a:spcPct val="114000"/>
              </a:lnSpc>
              <a:spcAft>
                <a:spcPts val="1200"/>
              </a:spcAft>
            </a:pPr>
            <a:r>
              <a:rPr lang="en-US" sz="2800" dirty="0">
                <a:solidFill>
                  <a:schemeClr val="bg1"/>
                </a:solidFill>
              </a:rPr>
              <a:t>Agenda </a:t>
            </a:r>
            <a:br>
              <a:rPr lang="en-US" sz="1600" dirty="0">
                <a:solidFill>
                  <a:schemeClr val="bg1"/>
                </a:solidFill>
              </a:rPr>
            </a:br>
            <a:br>
              <a:rPr lang="en-US" sz="1600" dirty="0">
                <a:solidFill>
                  <a:schemeClr val="bg1"/>
                </a:solidFill>
              </a:rPr>
            </a:br>
            <a:br>
              <a:rPr lang="en-US" sz="1600" dirty="0">
                <a:solidFill>
                  <a:schemeClr val="bg1"/>
                </a:solidFill>
              </a:rPr>
            </a:br>
            <a:r>
              <a:rPr lang="en-US" sz="1600" dirty="0">
                <a:solidFill>
                  <a:schemeClr val="bg1"/>
                </a:solidFill>
              </a:rPr>
              <a:t>Unit 0 – Setting the stage</a:t>
            </a:r>
            <a:br>
              <a:rPr lang="en-US" sz="1600" dirty="0">
                <a:solidFill>
                  <a:schemeClr val="bg1"/>
                </a:solidFill>
              </a:rPr>
            </a:br>
            <a:br>
              <a:rPr lang="en-US" sz="1600" dirty="0">
                <a:solidFill>
                  <a:schemeClr val="bg1"/>
                </a:solidFill>
              </a:rPr>
            </a:br>
            <a:r>
              <a:rPr lang="en-US" sz="1600" dirty="0">
                <a:solidFill>
                  <a:srgbClr val="7AAAC0"/>
                </a:solidFill>
              </a:rPr>
              <a:t>Unit 1 – The fishing industry </a:t>
            </a:r>
            <a:br>
              <a:rPr lang="en-US" sz="1600" dirty="0">
                <a:solidFill>
                  <a:srgbClr val="7AAAC0"/>
                </a:solidFill>
              </a:rPr>
            </a:br>
            <a:br>
              <a:rPr lang="en-US" sz="1600" dirty="0">
                <a:solidFill>
                  <a:schemeClr val="bg1"/>
                </a:solidFill>
              </a:rPr>
            </a:br>
            <a:r>
              <a:rPr lang="en-US" sz="1600" dirty="0">
                <a:solidFill>
                  <a:schemeClr val="bg1"/>
                </a:solidFill>
              </a:rPr>
              <a:t>Unit 2 – Human rights risks in the fishing industry</a:t>
            </a:r>
            <a:br>
              <a:rPr lang="en-US" sz="1600" dirty="0">
                <a:solidFill>
                  <a:schemeClr val="bg1"/>
                </a:solidFill>
              </a:rPr>
            </a:br>
            <a:br>
              <a:rPr lang="en-US" sz="1600" dirty="0">
                <a:solidFill>
                  <a:schemeClr val="bg1"/>
                </a:solidFill>
              </a:rPr>
            </a:br>
            <a:r>
              <a:rPr lang="en-US" sz="1600" dirty="0">
                <a:solidFill>
                  <a:schemeClr val="bg1"/>
                </a:solidFill>
              </a:rPr>
              <a:t>Unit 3 – Decent work in fishing </a:t>
            </a:r>
            <a:br>
              <a:rPr lang="en-US" sz="1600" dirty="0">
                <a:solidFill>
                  <a:schemeClr val="bg1"/>
                </a:solidFill>
              </a:rPr>
            </a:b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40FA9F83-D0E9-4D02-8C6D-5E82334C6519}"/>
              </a:ext>
            </a:extLst>
          </p:cNvPr>
          <p:cNvSpPr>
            <a:spLocks noGrp="1"/>
          </p:cNvSpPr>
          <p:nvPr>
            <p:ph type="sldNum" sz="quarter" idx="12"/>
          </p:nvPr>
        </p:nvSpPr>
        <p:spPr/>
        <p:txBody>
          <a:bodyPr/>
          <a:lstStyle/>
          <a:p>
            <a:fld id="{6CFE7187-A782-504C-951B-750469532E0A}" type="slidenum">
              <a:rPr lang="en-CH" smtClean="0"/>
              <a:t>14</a:t>
            </a:fld>
            <a:endParaRPr lang="en-CH"/>
          </a:p>
        </p:txBody>
      </p:sp>
    </p:spTree>
    <p:extLst>
      <p:ext uri="{BB962C8B-B14F-4D97-AF65-F5344CB8AC3E}">
        <p14:creationId xmlns:p14="http://schemas.microsoft.com/office/powerpoint/2010/main" val="1075669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5BC8B8-9DF8-4540-AB3F-04854F3664FB}"/>
              </a:ext>
            </a:extLst>
          </p:cNvPr>
          <p:cNvSpPr>
            <a:spLocks noGrp="1"/>
          </p:cNvSpPr>
          <p:nvPr>
            <p:ph type="sldNum" sz="quarter" idx="12"/>
          </p:nvPr>
        </p:nvSpPr>
        <p:spPr/>
        <p:txBody>
          <a:bodyPr/>
          <a:lstStyle/>
          <a:p>
            <a:fld id="{6CFE7187-A782-504C-951B-750469532E0A}" type="slidenum">
              <a:rPr lang="en-US" smtClean="0"/>
              <a:t>15</a:t>
            </a:fld>
            <a:endParaRPr lang="en-US"/>
          </a:p>
        </p:txBody>
      </p:sp>
      <p:sp>
        <p:nvSpPr>
          <p:cNvPr id="13" name="Text Placeholder 12">
            <a:extLst>
              <a:ext uri="{FF2B5EF4-FFF2-40B4-BE49-F238E27FC236}">
                <a16:creationId xmlns:a16="http://schemas.microsoft.com/office/drawing/2014/main" id="{7E335469-86BA-4407-BEE7-34751EDEF9DB}"/>
              </a:ext>
            </a:extLst>
          </p:cNvPr>
          <p:cNvSpPr>
            <a:spLocks noGrp="1"/>
          </p:cNvSpPr>
          <p:nvPr>
            <p:ph type="body" sz="quarter" idx="13"/>
          </p:nvPr>
        </p:nvSpPr>
        <p:spPr>
          <a:xfrm>
            <a:off x="836270" y="6151281"/>
            <a:ext cx="10515601" cy="368214"/>
          </a:xfrm>
        </p:spPr>
        <p:txBody>
          <a:bodyPr>
            <a:noAutofit/>
          </a:bodyPr>
          <a:lstStyle/>
          <a:p>
            <a:r>
              <a:rPr lang="en-US" dirty="0"/>
              <a:t>https://www.nps.gov/articles/aps-v12-i2-c10.htm; https://www.researchgate.net/figure/The-two-most-commonly-used-Artisanal-Fisheries-boats_fig3_301213420; https://commons.wikimedia.org/wiki/File:BM188_off_Berry_Head.jpg/; https://commons.wikimedia.org/wiki/File:Fish-farm-hero.jpg</a:t>
            </a:r>
          </a:p>
        </p:txBody>
      </p:sp>
      <p:sp>
        <p:nvSpPr>
          <p:cNvPr id="2" name="Title 11">
            <a:extLst>
              <a:ext uri="{FF2B5EF4-FFF2-40B4-BE49-F238E27FC236}">
                <a16:creationId xmlns:a16="http://schemas.microsoft.com/office/drawing/2014/main" id="{029CABC1-EA4E-16EE-3AB0-7846B7FEA58E}"/>
              </a:ext>
            </a:extLst>
          </p:cNvPr>
          <p:cNvSpPr txBox="1">
            <a:spLocks/>
          </p:cNvSpPr>
          <p:nvPr/>
        </p:nvSpPr>
        <p:spPr>
          <a:xfrm>
            <a:off x="4703337" y="1162844"/>
            <a:ext cx="2794687" cy="5949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cap="none" baseline="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gn="ctr"/>
            <a:r>
              <a:rPr lang="de-DE" dirty="0"/>
              <a:t>Fishing </a:t>
            </a:r>
            <a:r>
              <a:rPr lang="de-DE" dirty="0" err="1"/>
              <a:t>for</a:t>
            </a:r>
            <a:r>
              <a:rPr lang="de-DE" dirty="0"/>
              <a:t> a </a:t>
            </a:r>
            <a:r>
              <a:rPr lang="de-DE" dirty="0" err="1"/>
              <a:t>living</a:t>
            </a:r>
            <a:endParaRPr lang="en-US" dirty="0"/>
          </a:p>
        </p:txBody>
      </p:sp>
      <p:pic>
        <p:nvPicPr>
          <p:cNvPr id="6" name="Picture 5" descr="A boat in the water&#10;&#10;Description automatically generated with low confidence">
            <a:extLst>
              <a:ext uri="{FF2B5EF4-FFF2-40B4-BE49-F238E27FC236}">
                <a16:creationId xmlns:a16="http://schemas.microsoft.com/office/drawing/2014/main" id="{07D24179-5ED7-3962-5A9A-14D6EED035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4569" y="4436365"/>
            <a:ext cx="2520000" cy="1714916"/>
          </a:xfrm>
          <a:prstGeom prst="rect">
            <a:avLst/>
          </a:prstGeom>
        </p:spPr>
      </p:pic>
      <p:pic>
        <p:nvPicPr>
          <p:cNvPr id="11" name="Picture 10" descr="A group of people on a boat in the water&#10;&#10;Description automatically generated with medium confidence">
            <a:extLst>
              <a:ext uri="{FF2B5EF4-FFF2-40B4-BE49-F238E27FC236}">
                <a16:creationId xmlns:a16="http://schemas.microsoft.com/office/drawing/2014/main" id="{0EF47C24-C005-3C5F-F826-847A15B759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4569" y="1955548"/>
            <a:ext cx="2520000" cy="1729452"/>
          </a:xfrm>
          <a:prstGeom prst="rect">
            <a:avLst/>
          </a:prstGeom>
        </p:spPr>
      </p:pic>
      <p:sp>
        <p:nvSpPr>
          <p:cNvPr id="17" name="Rechteck 12">
            <a:extLst>
              <a:ext uri="{FF2B5EF4-FFF2-40B4-BE49-F238E27FC236}">
                <a16:creationId xmlns:a16="http://schemas.microsoft.com/office/drawing/2014/main" id="{3709A3E0-B30E-B925-520D-E07124A5F469}"/>
              </a:ext>
            </a:extLst>
          </p:cNvPr>
          <p:cNvSpPr/>
          <p:nvPr/>
        </p:nvSpPr>
        <p:spPr>
          <a:xfrm>
            <a:off x="4618024" y="5194203"/>
            <a:ext cx="2908932" cy="368215"/>
          </a:xfrm>
          <a:prstGeom prst="rect">
            <a:avLst/>
          </a:prstGeom>
          <a:solidFill>
            <a:schemeClr val="bg1">
              <a:alpha val="8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Lato" panose="020F0502020204030203"/>
              </a:rPr>
              <a:t>Aquaculture</a:t>
            </a:r>
          </a:p>
        </p:txBody>
      </p:sp>
      <p:sp>
        <p:nvSpPr>
          <p:cNvPr id="18" name="Rechteck 12">
            <a:extLst>
              <a:ext uri="{FF2B5EF4-FFF2-40B4-BE49-F238E27FC236}">
                <a16:creationId xmlns:a16="http://schemas.microsoft.com/office/drawing/2014/main" id="{178B967C-ECB7-D1B3-A4FC-A9B7B1D193FB}"/>
              </a:ext>
            </a:extLst>
          </p:cNvPr>
          <p:cNvSpPr/>
          <p:nvPr/>
        </p:nvSpPr>
        <p:spPr>
          <a:xfrm>
            <a:off x="7912188" y="5194204"/>
            <a:ext cx="2908932" cy="368214"/>
          </a:xfrm>
          <a:prstGeom prst="rect">
            <a:avLst/>
          </a:prstGeom>
          <a:solidFill>
            <a:schemeClr val="bg1">
              <a:alpha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Lato" panose="020F0502020204030203"/>
              </a:rPr>
              <a:t>Capture fishery</a:t>
            </a:r>
          </a:p>
        </p:txBody>
      </p:sp>
      <p:pic>
        <p:nvPicPr>
          <p:cNvPr id="19" name="Picture 18" descr="A tugboat in the water&#10;&#10;Description automatically generated with low confidence">
            <a:extLst>
              <a:ext uri="{FF2B5EF4-FFF2-40B4-BE49-F238E27FC236}">
                <a16:creationId xmlns:a16="http://schemas.microsoft.com/office/drawing/2014/main" id="{8B441F6F-8A5D-B993-6643-4CD4E9A028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2188" y="2888530"/>
            <a:ext cx="2880000" cy="2160000"/>
          </a:xfrm>
          <a:prstGeom prst="rect">
            <a:avLst/>
          </a:prstGeom>
        </p:spPr>
      </p:pic>
      <p:sp>
        <p:nvSpPr>
          <p:cNvPr id="20" name="Rechteck 12">
            <a:extLst>
              <a:ext uri="{FF2B5EF4-FFF2-40B4-BE49-F238E27FC236}">
                <a16:creationId xmlns:a16="http://schemas.microsoft.com/office/drawing/2014/main" id="{8ECA6498-5286-C5F9-4CC1-38815C83F949}"/>
              </a:ext>
            </a:extLst>
          </p:cNvPr>
          <p:cNvSpPr/>
          <p:nvPr/>
        </p:nvSpPr>
        <p:spPr>
          <a:xfrm>
            <a:off x="964570" y="1289865"/>
            <a:ext cx="2519999" cy="594937"/>
          </a:xfrm>
          <a:prstGeom prst="rect">
            <a:avLst/>
          </a:prstGeom>
          <a:solidFill>
            <a:schemeClr val="bg1">
              <a:alpha val="8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Lato" panose="020F0502020204030203"/>
              </a:rPr>
              <a:t>Subsistence fishing</a:t>
            </a:r>
          </a:p>
        </p:txBody>
      </p:sp>
      <p:sp>
        <p:nvSpPr>
          <p:cNvPr id="21" name="Rechteck 12">
            <a:extLst>
              <a:ext uri="{FF2B5EF4-FFF2-40B4-BE49-F238E27FC236}">
                <a16:creationId xmlns:a16="http://schemas.microsoft.com/office/drawing/2014/main" id="{ECF53C84-3CF9-41BB-B066-42AF7B171E8A}"/>
              </a:ext>
            </a:extLst>
          </p:cNvPr>
          <p:cNvSpPr/>
          <p:nvPr/>
        </p:nvSpPr>
        <p:spPr>
          <a:xfrm>
            <a:off x="6505137" y="2125624"/>
            <a:ext cx="2428875" cy="594936"/>
          </a:xfrm>
          <a:prstGeom prst="rect">
            <a:avLst/>
          </a:prstGeom>
          <a:solidFill>
            <a:schemeClr val="bg1">
              <a:alpha val="8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Lato" panose="020F0502020204030203"/>
              </a:rPr>
              <a:t>Industrial fishing</a:t>
            </a:r>
          </a:p>
        </p:txBody>
      </p:sp>
      <p:sp>
        <p:nvSpPr>
          <p:cNvPr id="22" name="Rechteck 12">
            <a:extLst>
              <a:ext uri="{FF2B5EF4-FFF2-40B4-BE49-F238E27FC236}">
                <a16:creationId xmlns:a16="http://schemas.microsoft.com/office/drawing/2014/main" id="{0AA6E3DD-9B40-C2A9-A60F-3B8A7FC81F18}"/>
              </a:ext>
            </a:extLst>
          </p:cNvPr>
          <p:cNvSpPr/>
          <p:nvPr/>
        </p:nvSpPr>
        <p:spPr>
          <a:xfrm>
            <a:off x="964569" y="3770682"/>
            <a:ext cx="2520000" cy="594937"/>
          </a:xfrm>
          <a:prstGeom prst="rect">
            <a:avLst/>
          </a:prstGeom>
          <a:solidFill>
            <a:schemeClr val="bg1">
              <a:alpha val="8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Lato" panose="020F0502020204030203"/>
              </a:rPr>
              <a:t>Artisanal/ small-scale fishing</a:t>
            </a:r>
          </a:p>
        </p:txBody>
      </p:sp>
      <p:pic>
        <p:nvPicPr>
          <p:cNvPr id="23" name="Picture 22" descr="A picture containing water, railing&#10;&#10;Description automatically generated">
            <a:extLst>
              <a:ext uri="{FF2B5EF4-FFF2-40B4-BE49-F238E27FC236}">
                <a16:creationId xmlns:a16="http://schemas.microsoft.com/office/drawing/2014/main" id="{236B395B-D908-0971-CF80-6AFDD2EA846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18024" y="2888530"/>
            <a:ext cx="2880000" cy="2160000"/>
          </a:xfrm>
          <a:prstGeom prst="rect">
            <a:avLst/>
          </a:prstGeom>
        </p:spPr>
      </p:pic>
    </p:spTree>
    <p:extLst>
      <p:ext uri="{BB962C8B-B14F-4D97-AF65-F5344CB8AC3E}">
        <p14:creationId xmlns:p14="http://schemas.microsoft.com/office/powerpoint/2010/main" val="3587739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ap&#10;&#10;Description automatically generated">
            <a:extLst>
              <a:ext uri="{FF2B5EF4-FFF2-40B4-BE49-F238E27FC236}">
                <a16:creationId xmlns:a16="http://schemas.microsoft.com/office/drawing/2014/main" id="{3C6E9C63-7EFE-E029-0AA1-734F698ECCF9}"/>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838200" y="2276019"/>
            <a:ext cx="4749800" cy="2668500"/>
          </a:xfrm>
          <a:prstGeom prst="rect">
            <a:avLst/>
          </a:prstGeom>
        </p:spPr>
      </p:pic>
      <p:sp>
        <p:nvSpPr>
          <p:cNvPr id="2" name="Title 1">
            <a:extLst>
              <a:ext uri="{FF2B5EF4-FFF2-40B4-BE49-F238E27FC236}">
                <a16:creationId xmlns:a16="http://schemas.microsoft.com/office/drawing/2014/main" id="{F44215CF-0C27-4A25-B5AD-B896358D2D20}"/>
              </a:ext>
            </a:extLst>
          </p:cNvPr>
          <p:cNvSpPr>
            <a:spLocks noGrp="1"/>
          </p:cNvSpPr>
          <p:nvPr>
            <p:ph type="title"/>
          </p:nvPr>
        </p:nvSpPr>
        <p:spPr/>
        <p:txBody>
          <a:bodyPr/>
          <a:lstStyle/>
          <a:p>
            <a:r>
              <a:rPr lang="en-US" dirty="0"/>
              <a:t>Global fishing industry </a:t>
            </a:r>
          </a:p>
        </p:txBody>
      </p:sp>
      <p:sp>
        <p:nvSpPr>
          <p:cNvPr id="4" name="Slide Number Placeholder 3">
            <a:extLst>
              <a:ext uri="{FF2B5EF4-FFF2-40B4-BE49-F238E27FC236}">
                <a16:creationId xmlns:a16="http://schemas.microsoft.com/office/drawing/2014/main" id="{85219BBF-DD62-48FC-B825-310941E4EBD6}"/>
              </a:ext>
            </a:extLst>
          </p:cNvPr>
          <p:cNvSpPr>
            <a:spLocks noGrp="1"/>
          </p:cNvSpPr>
          <p:nvPr>
            <p:ph type="sldNum" sz="quarter" idx="12"/>
          </p:nvPr>
        </p:nvSpPr>
        <p:spPr/>
        <p:txBody>
          <a:bodyPr/>
          <a:lstStyle/>
          <a:p>
            <a:fld id="{6CFE7187-A782-504C-951B-750469532E0A}" type="slidenum">
              <a:rPr lang="en-US" smtClean="0"/>
              <a:t>16</a:t>
            </a:fld>
            <a:endParaRPr lang="en-US"/>
          </a:p>
        </p:txBody>
      </p:sp>
      <p:sp>
        <p:nvSpPr>
          <p:cNvPr id="7" name="Text Placeholder 6">
            <a:extLst>
              <a:ext uri="{FF2B5EF4-FFF2-40B4-BE49-F238E27FC236}">
                <a16:creationId xmlns:a16="http://schemas.microsoft.com/office/drawing/2014/main" id="{BC48E7C7-A4A3-4CC8-89C8-D6CE167821D4}"/>
              </a:ext>
            </a:extLst>
          </p:cNvPr>
          <p:cNvSpPr>
            <a:spLocks noGrp="1"/>
          </p:cNvSpPr>
          <p:nvPr>
            <p:ph type="body" sz="quarter" idx="13"/>
          </p:nvPr>
        </p:nvSpPr>
        <p:spPr>
          <a:xfrm>
            <a:off x="852479" y="6174163"/>
            <a:ext cx="10515601" cy="509677"/>
          </a:xfrm>
        </p:spPr>
        <p:txBody>
          <a:bodyPr>
            <a:noAutofit/>
          </a:bodyPr>
          <a:lstStyle/>
          <a:p>
            <a:r>
              <a:rPr lang="en-US" dirty="0">
                <a:solidFill>
                  <a:schemeClr val="accent3"/>
                </a:solidFill>
                <a:latin typeface="Lato" panose="020F0502020204030203" pitchFamily="34" charset="0"/>
                <a:ea typeface="Lato" panose="020F0502020204030203" pitchFamily="34" charset="0"/>
                <a:cs typeface="Lato" panose="020F0502020204030203" pitchFamily="34" charset="0"/>
              </a:rPr>
              <a:t>https://inhabitat.com/global-fishing-watch-interactive-map-will-monitor-commercial-fishing/ (2014); https://www.worldbank.org/en/topic/oceans-fisheries-and-coastal-economies; https://www.fao.org/3/cc0461en/online/sofia/2022/transforming-aquatic-based-food.html; http://www.verite.org/wp-content/uploads/2016/12/Fishing-and-Aquaculture-Overview.pdf; http://www.gfintegrity.org/wp-content/uploads/2017/03/Transnational_Crime-final</a:t>
            </a:r>
          </a:p>
        </p:txBody>
      </p:sp>
      <p:sp>
        <p:nvSpPr>
          <p:cNvPr id="12" name="Dreieck 12">
            <a:extLst>
              <a:ext uri="{FF2B5EF4-FFF2-40B4-BE49-F238E27FC236}">
                <a16:creationId xmlns:a16="http://schemas.microsoft.com/office/drawing/2014/main" id="{DA436CCC-5627-4628-9CE1-EAF9ADD53930}"/>
              </a:ext>
            </a:extLst>
          </p:cNvPr>
          <p:cNvSpPr/>
          <p:nvPr/>
        </p:nvSpPr>
        <p:spPr bwMode="auto">
          <a:xfrm rot="5400000">
            <a:off x="4266298" y="3434656"/>
            <a:ext cx="3428654" cy="480448"/>
          </a:xfrm>
          <a:prstGeom prst="triangle">
            <a:avLst>
              <a:gd name="adj" fmla="val 50000"/>
            </a:avLst>
          </a:prstGeom>
          <a:gradFill>
            <a:gsLst>
              <a:gs pos="49000">
                <a:schemeClr val="accent1">
                  <a:lumMod val="5000"/>
                  <a:lumOff val="95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1" name="Rectangle 10">
            <a:extLst>
              <a:ext uri="{FF2B5EF4-FFF2-40B4-BE49-F238E27FC236}">
                <a16:creationId xmlns:a16="http://schemas.microsoft.com/office/drawing/2014/main" id="{89512B26-C2D7-4685-8B32-489B44742F05}"/>
              </a:ext>
            </a:extLst>
          </p:cNvPr>
          <p:cNvSpPr/>
          <p:nvPr/>
        </p:nvSpPr>
        <p:spPr>
          <a:xfrm>
            <a:off x="6336224" y="2227183"/>
            <a:ext cx="5031856" cy="3810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600" b="1" dirty="0">
                <a:solidFill>
                  <a:schemeClr val="tx1"/>
                </a:solidFill>
                <a:latin typeface="Lato" panose="020F0502020204030203" pitchFamily="34" charset="0"/>
                <a:ea typeface="Lato" panose="020F0502020204030203" pitchFamily="34" charset="0"/>
                <a:cs typeface="Lato" panose="020F0502020204030203" pitchFamily="34" charset="0"/>
              </a:rPr>
              <a:t>38 million </a:t>
            </a:r>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people</a:t>
            </a:r>
            <a:r>
              <a:rPr lang="en-US" sz="1600" b="1"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work in the global fishing industry, 80% in Asia, 20% women. </a:t>
            </a:r>
          </a:p>
          <a:p>
            <a:r>
              <a:rPr lang="en-US" sz="1600" b="1" dirty="0">
                <a:solidFill>
                  <a:schemeClr val="tx1"/>
                </a:solidFill>
                <a:latin typeface="Lato" panose="020F0502020204030203" pitchFamily="34" charset="0"/>
                <a:ea typeface="Lato" panose="020F0502020204030203" pitchFamily="34" charset="0"/>
                <a:cs typeface="Lato" panose="020F0502020204030203" pitchFamily="34" charset="0"/>
              </a:rPr>
              <a:t>+ ~ 20 million </a:t>
            </a:r>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workers are employed in aquaculture. </a:t>
            </a:r>
          </a:p>
          <a:p>
            <a:pPr>
              <a:spcBef>
                <a:spcPts val="1000"/>
              </a:spcBef>
            </a:pPr>
            <a:r>
              <a:rPr lang="en-US" sz="1600" dirty="0">
                <a:solidFill>
                  <a:schemeClr val="accent3"/>
                </a:solidFill>
                <a:latin typeface="Lato" panose="020F0502020204030203" pitchFamily="34" charset="0"/>
                <a:ea typeface="Lato" panose="020F0502020204030203" pitchFamily="34" charset="0"/>
                <a:cs typeface="Lato" panose="020F0502020204030203" pitchFamily="34" charset="0"/>
              </a:rPr>
              <a:t>In comparison: the forestry sector employs approx. 33 million people (approx. 1% of global employment). </a:t>
            </a:r>
          </a:p>
          <a:p>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600" b="1" dirty="0">
                <a:solidFill>
                  <a:schemeClr val="tx1"/>
                </a:solidFill>
                <a:latin typeface="Lato" panose="020F0502020204030203" pitchFamily="34" charset="0"/>
                <a:ea typeface="Lato" panose="020F0502020204030203" pitchFamily="34" charset="0"/>
                <a:cs typeface="Lato" panose="020F0502020204030203" pitchFamily="34" charset="0"/>
              </a:rPr>
              <a:t>500-600 million livelihoods </a:t>
            </a:r>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depend at least partially on fisheries and aquaculture. </a:t>
            </a:r>
          </a:p>
          <a:p>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600" b="1" dirty="0">
                <a:solidFill>
                  <a:schemeClr val="tx1"/>
                </a:solidFill>
                <a:latin typeface="Lato" panose="020F0502020204030203" pitchFamily="34" charset="0"/>
                <a:ea typeface="Lato" panose="020F0502020204030203" pitchFamily="34" charset="0"/>
                <a:cs typeface="Lato" panose="020F0502020204030203" pitchFamily="34" charset="0"/>
              </a:rPr>
              <a:t>US$ 141 billion value in sales </a:t>
            </a:r>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for capture fisheries.</a:t>
            </a:r>
          </a:p>
          <a:p>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sz="1600" b="1" dirty="0">
                <a:solidFill>
                  <a:schemeClr val="tx1"/>
                </a:solidFill>
                <a:latin typeface="Lato" panose="020F0502020204030203" pitchFamily="34" charset="0"/>
                <a:ea typeface="Lato" panose="020F0502020204030203" pitchFamily="34" charset="0"/>
                <a:cs typeface="Lato" panose="020F0502020204030203" pitchFamily="34" charset="0"/>
              </a:rPr>
              <a:t>Illegal, Unregulated and Unreported (IUU) fishing </a:t>
            </a:r>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is a global challenge, representing approx. 14-33% of global capture fishery (and up to 37% in West African waters). </a:t>
            </a:r>
          </a:p>
        </p:txBody>
      </p:sp>
      <p:sp>
        <p:nvSpPr>
          <p:cNvPr id="6" name="Text Placeholder 6">
            <a:extLst>
              <a:ext uri="{FF2B5EF4-FFF2-40B4-BE49-F238E27FC236}">
                <a16:creationId xmlns:a16="http://schemas.microsoft.com/office/drawing/2014/main" id="{5C9F13ED-8C84-E81C-7B72-438AD10BA753}"/>
              </a:ext>
            </a:extLst>
          </p:cNvPr>
          <p:cNvSpPr txBox="1">
            <a:spLocks/>
          </p:cNvSpPr>
          <p:nvPr/>
        </p:nvSpPr>
        <p:spPr>
          <a:xfrm>
            <a:off x="838199" y="4995491"/>
            <a:ext cx="4902202" cy="66043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000" kern="1200" baseline="0">
                <a:solidFill>
                  <a:srgbClr val="898989"/>
                </a:solidFill>
                <a:latin typeface="Lato" panose="020F0502020204030203" pitchFamily="34"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baseline="0">
                <a:solidFill>
                  <a:schemeClr val="tx1"/>
                </a:solidFill>
                <a:latin typeface="Lato" panose="020F0502020204030203" pitchFamily="34"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kern="1200" baseline="0">
                <a:solidFill>
                  <a:schemeClr val="tx1"/>
                </a:solidFill>
                <a:latin typeface="Lato" panose="020F0502020204030203" pitchFamily="34"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100" kern="1200" baseline="0">
                <a:solidFill>
                  <a:schemeClr val="tx1"/>
                </a:solidFill>
                <a:latin typeface="Lato" panose="020F0502020204030203" pitchFamily="34"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baseline="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accent3"/>
                </a:solidFill>
                <a:latin typeface="Lato" panose="020F0502020204030203" pitchFamily="34" charset="0"/>
                <a:ea typeface="Lato" panose="020F0502020204030203" pitchFamily="34" charset="0"/>
                <a:cs typeface="Lato" panose="020F0502020204030203" pitchFamily="34" charset="0"/>
              </a:rPr>
              <a:t>Map showing different marine areas and </a:t>
            </a:r>
            <a:br>
              <a:rPr lang="en-US" sz="1600" dirty="0">
                <a:solidFill>
                  <a:schemeClr val="accent3"/>
                </a:solidFill>
                <a:latin typeface="Lato" panose="020F0502020204030203" pitchFamily="34" charset="0"/>
                <a:ea typeface="Lato" panose="020F0502020204030203" pitchFamily="34" charset="0"/>
                <a:cs typeface="Lato" panose="020F0502020204030203" pitchFamily="34" charset="0"/>
              </a:rPr>
            </a:br>
            <a:r>
              <a:rPr lang="en-US" sz="1600" dirty="0">
                <a:solidFill>
                  <a:schemeClr val="accent3"/>
                </a:solidFill>
                <a:latin typeface="Lato" panose="020F0502020204030203" pitchFamily="34" charset="0"/>
                <a:ea typeface="Lato" panose="020F0502020204030203" pitchFamily="34" charset="0"/>
                <a:cs typeface="Lato" panose="020F0502020204030203" pitchFamily="34" charset="0"/>
              </a:rPr>
              <a:t>fishing activity from different countries. </a:t>
            </a:r>
          </a:p>
        </p:txBody>
      </p:sp>
    </p:spTree>
    <p:extLst>
      <p:ext uri="{BB962C8B-B14F-4D97-AF65-F5344CB8AC3E}">
        <p14:creationId xmlns:p14="http://schemas.microsoft.com/office/powerpoint/2010/main" val="234474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06564C-4C44-B0FE-79FC-ADB623CD93FD}"/>
              </a:ext>
            </a:extLst>
          </p:cNvPr>
          <p:cNvPicPr>
            <a:picLocks noChangeAspect="1"/>
          </p:cNvPicPr>
          <p:nvPr/>
        </p:nvPicPr>
        <p:blipFill>
          <a:blip r:embed="rId2" cstate="email">
            <a:alphaModFix amt="35000"/>
            <a:extLst>
              <a:ext uri="{28A0092B-C50C-407E-A947-70E740481C1C}">
                <a14:useLocalDpi xmlns:a14="http://schemas.microsoft.com/office/drawing/2010/main"/>
              </a:ext>
            </a:extLst>
          </a:blip>
          <a:stretch>
            <a:fillRect/>
          </a:stretch>
        </p:blipFill>
        <p:spPr>
          <a:xfrm>
            <a:off x="736578" y="1104026"/>
            <a:ext cx="10691258" cy="5815477"/>
          </a:xfrm>
          <a:prstGeom prst="rect">
            <a:avLst/>
          </a:prstGeom>
        </p:spPr>
      </p:pic>
      <p:sp>
        <p:nvSpPr>
          <p:cNvPr id="7" name="Title 6">
            <a:extLst>
              <a:ext uri="{FF2B5EF4-FFF2-40B4-BE49-F238E27FC236}">
                <a16:creationId xmlns:a16="http://schemas.microsoft.com/office/drawing/2014/main" id="{8B6171AB-E944-4AFC-A071-3F360ED22CCD}"/>
              </a:ext>
            </a:extLst>
          </p:cNvPr>
          <p:cNvSpPr>
            <a:spLocks noGrp="1"/>
          </p:cNvSpPr>
          <p:nvPr>
            <p:ph type="title"/>
          </p:nvPr>
        </p:nvSpPr>
        <p:spPr/>
        <p:txBody>
          <a:bodyPr/>
          <a:lstStyle/>
          <a:p>
            <a:r>
              <a:rPr lang="en-US" dirty="0"/>
              <a:t>Fishing supply chain</a:t>
            </a:r>
          </a:p>
        </p:txBody>
      </p:sp>
      <p:sp>
        <p:nvSpPr>
          <p:cNvPr id="5" name="Slide Number Placeholder 4">
            <a:extLst>
              <a:ext uri="{FF2B5EF4-FFF2-40B4-BE49-F238E27FC236}">
                <a16:creationId xmlns:a16="http://schemas.microsoft.com/office/drawing/2014/main" id="{5D056BEB-0952-4995-BB5E-D6FA338C7F06}"/>
              </a:ext>
            </a:extLst>
          </p:cNvPr>
          <p:cNvSpPr>
            <a:spLocks noGrp="1"/>
          </p:cNvSpPr>
          <p:nvPr>
            <p:ph type="sldNum" sz="quarter" idx="12"/>
          </p:nvPr>
        </p:nvSpPr>
        <p:spPr/>
        <p:txBody>
          <a:bodyPr/>
          <a:lstStyle/>
          <a:p>
            <a:fld id="{6CFE7187-A782-504C-951B-750469532E0A}" type="slidenum">
              <a:rPr lang="en-US" smtClean="0"/>
              <a:t>17</a:t>
            </a:fld>
            <a:endParaRPr lang="en-US"/>
          </a:p>
        </p:txBody>
      </p:sp>
      <p:sp>
        <p:nvSpPr>
          <p:cNvPr id="10" name="Text Placeholder 9">
            <a:extLst>
              <a:ext uri="{FF2B5EF4-FFF2-40B4-BE49-F238E27FC236}">
                <a16:creationId xmlns:a16="http://schemas.microsoft.com/office/drawing/2014/main" id="{4697DCA6-678B-468C-8771-7B7D41471171}"/>
              </a:ext>
            </a:extLst>
          </p:cNvPr>
          <p:cNvSpPr>
            <a:spLocks noGrp="1"/>
          </p:cNvSpPr>
          <p:nvPr>
            <p:ph type="body" sz="quarter" idx="13"/>
          </p:nvPr>
        </p:nvSpPr>
        <p:spPr/>
        <p:txBody>
          <a:bodyPr/>
          <a:lstStyle/>
          <a:p>
            <a:r>
              <a:rPr lang="en-US" dirty="0"/>
              <a:t>https://www.marinevesseltraffic.com/2013/02/fishing-boat-track.html; https://www.vesselfinder.com/</a:t>
            </a:r>
          </a:p>
        </p:txBody>
      </p:sp>
      <p:cxnSp>
        <p:nvCxnSpPr>
          <p:cNvPr id="9" name="Straight Connector 8">
            <a:extLst>
              <a:ext uri="{FF2B5EF4-FFF2-40B4-BE49-F238E27FC236}">
                <a16:creationId xmlns:a16="http://schemas.microsoft.com/office/drawing/2014/main" id="{609B653B-18BC-4093-85D4-FA2DA1FFB6A0}"/>
              </a:ext>
            </a:extLst>
          </p:cNvPr>
          <p:cNvCxnSpPr>
            <a:cxnSpLocks/>
          </p:cNvCxnSpPr>
          <p:nvPr/>
        </p:nvCxnSpPr>
        <p:spPr>
          <a:xfrm flipH="1" flipV="1">
            <a:off x="1938128" y="3386320"/>
            <a:ext cx="553863" cy="23300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3ED4BEA-FBC3-4B09-B12E-3D0A95799276}"/>
              </a:ext>
            </a:extLst>
          </p:cNvPr>
          <p:cNvCxnSpPr>
            <a:cxnSpLocks/>
          </p:cNvCxnSpPr>
          <p:nvPr/>
        </p:nvCxnSpPr>
        <p:spPr>
          <a:xfrm flipH="1">
            <a:off x="9624318" y="4199015"/>
            <a:ext cx="419337" cy="3178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FB5BF95-6B62-48D2-A94D-3B436DF479C7}"/>
              </a:ext>
            </a:extLst>
          </p:cNvPr>
          <p:cNvCxnSpPr>
            <a:cxnSpLocks/>
          </p:cNvCxnSpPr>
          <p:nvPr/>
        </p:nvCxnSpPr>
        <p:spPr>
          <a:xfrm flipH="1">
            <a:off x="10158884" y="3140152"/>
            <a:ext cx="205425" cy="42929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0BCA75BC-9648-4D15-9F89-3AE7152CAC02}"/>
              </a:ext>
            </a:extLst>
          </p:cNvPr>
          <p:cNvSpPr>
            <a:spLocks noChangeAspect="1"/>
          </p:cNvSpPr>
          <p:nvPr/>
        </p:nvSpPr>
        <p:spPr>
          <a:xfrm>
            <a:off x="9913485" y="2217309"/>
            <a:ext cx="901648" cy="901648"/>
          </a:xfrm>
          <a:prstGeom prst="ellipse">
            <a:avLst/>
          </a:prstGeom>
          <a:noFill/>
          <a:ln>
            <a:gradFill>
              <a:gsLst>
                <a:gs pos="88000">
                  <a:srgbClr val="237396">
                    <a:alpha val="0"/>
                  </a:srgbClr>
                </a:gs>
                <a:gs pos="0">
                  <a:srgbClr val="237396"/>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200" dirty="0">
              <a:solidFill>
                <a:schemeClr val="tx1"/>
              </a:solidFill>
            </a:endParaRPr>
          </a:p>
        </p:txBody>
      </p:sp>
      <p:cxnSp>
        <p:nvCxnSpPr>
          <p:cNvPr id="18" name="Straight Connector 17">
            <a:extLst>
              <a:ext uri="{FF2B5EF4-FFF2-40B4-BE49-F238E27FC236}">
                <a16:creationId xmlns:a16="http://schemas.microsoft.com/office/drawing/2014/main" id="{8E76F3F2-D247-5FF7-7B11-7141C0876FDA}"/>
              </a:ext>
            </a:extLst>
          </p:cNvPr>
          <p:cNvCxnSpPr>
            <a:cxnSpLocks/>
          </p:cNvCxnSpPr>
          <p:nvPr/>
        </p:nvCxnSpPr>
        <p:spPr>
          <a:xfrm flipH="1">
            <a:off x="1938128" y="4202344"/>
            <a:ext cx="456729" cy="61326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86A0ED39-F5D4-3083-08D8-7C2E3A606EB6}"/>
              </a:ext>
            </a:extLst>
          </p:cNvPr>
          <p:cNvSpPr>
            <a:spLocks noChangeAspect="1"/>
          </p:cNvSpPr>
          <p:nvPr/>
        </p:nvSpPr>
        <p:spPr>
          <a:xfrm>
            <a:off x="1601003" y="4795978"/>
            <a:ext cx="720000" cy="720000"/>
          </a:xfrm>
          <a:prstGeom prst="ellipse">
            <a:avLst/>
          </a:prstGeom>
          <a:noFill/>
          <a:ln>
            <a:gradFill>
              <a:gsLst>
                <a:gs pos="88000">
                  <a:srgbClr val="237396">
                    <a:alpha val="0"/>
                  </a:srgbClr>
                </a:gs>
                <a:gs pos="0">
                  <a:srgbClr val="237396"/>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200" dirty="0">
              <a:solidFill>
                <a:schemeClr val="tx1"/>
              </a:solidFill>
            </a:endParaRPr>
          </a:p>
        </p:txBody>
      </p:sp>
      <p:cxnSp>
        <p:nvCxnSpPr>
          <p:cNvPr id="20" name="Straight Connector 19">
            <a:extLst>
              <a:ext uri="{FF2B5EF4-FFF2-40B4-BE49-F238E27FC236}">
                <a16:creationId xmlns:a16="http://schemas.microsoft.com/office/drawing/2014/main" id="{2CCD3183-D6F8-2C59-6F91-EABA0D41A94F}"/>
              </a:ext>
            </a:extLst>
          </p:cNvPr>
          <p:cNvCxnSpPr>
            <a:cxnSpLocks/>
          </p:cNvCxnSpPr>
          <p:nvPr/>
        </p:nvCxnSpPr>
        <p:spPr>
          <a:xfrm flipH="1">
            <a:off x="1402881" y="4073681"/>
            <a:ext cx="788175" cy="3562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102F2F4-30D5-D077-148C-12F1B5EDC1E0}"/>
              </a:ext>
            </a:extLst>
          </p:cNvPr>
          <p:cNvSpPr>
            <a:spLocks noChangeAspect="1"/>
          </p:cNvSpPr>
          <p:nvPr/>
        </p:nvSpPr>
        <p:spPr>
          <a:xfrm>
            <a:off x="751056" y="4246672"/>
            <a:ext cx="720000" cy="720000"/>
          </a:xfrm>
          <a:prstGeom prst="ellipse">
            <a:avLst/>
          </a:prstGeom>
          <a:noFill/>
          <a:ln>
            <a:gradFill>
              <a:gsLst>
                <a:gs pos="88000">
                  <a:srgbClr val="237396">
                    <a:alpha val="0"/>
                  </a:srgbClr>
                </a:gs>
                <a:gs pos="0">
                  <a:srgbClr val="237396"/>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200" dirty="0">
              <a:solidFill>
                <a:schemeClr val="tx1"/>
              </a:solidFill>
            </a:endParaRPr>
          </a:p>
        </p:txBody>
      </p:sp>
      <p:cxnSp>
        <p:nvCxnSpPr>
          <p:cNvPr id="43" name="Straight Connector 42">
            <a:extLst>
              <a:ext uri="{FF2B5EF4-FFF2-40B4-BE49-F238E27FC236}">
                <a16:creationId xmlns:a16="http://schemas.microsoft.com/office/drawing/2014/main" id="{9D4A3B8A-F887-ADD2-4866-0D0D544B55BF}"/>
              </a:ext>
            </a:extLst>
          </p:cNvPr>
          <p:cNvCxnSpPr>
            <a:cxnSpLocks/>
          </p:cNvCxnSpPr>
          <p:nvPr/>
        </p:nvCxnSpPr>
        <p:spPr>
          <a:xfrm>
            <a:off x="11031818" y="4073681"/>
            <a:ext cx="261113" cy="1420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2475252-4C82-1B6C-7354-0E92820D38A4}"/>
              </a:ext>
            </a:extLst>
          </p:cNvPr>
          <p:cNvCxnSpPr>
            <a:cxnSpLocks/>
          </p:cNvCxnSpPr>
          <p:nvPr/>
        </p:nvCxnSpPr>
        <p:spPr>
          <a:xfrm>
            <a:off x="9706708" y="2117448"/>
            <a:ext cx="329921" cy="23995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47B1C75A-A284-396D-E608-F4F71F7E98DB}"/>
              </a:ext>
            </a:extLst>
          </p:cNvPr>
          <p:cNvSpPr>
            <a:spLocks noChangeAspect="1"/>
          </p:cNvSpPr>
          <p:nvPr/>
        </p:nvSpPr>
        <p:spPr>
          <a:xfrm>
            <a:off x="8994763" y="1242555"/>
            <a:ext cx="901648" cy="901648"/>
          </a:xfrm>
          <a:prstGeom prst="ellipse">
            <a:avLst/>
          </a:prstGeom>
          <a:noFill/>
          <a:ln>
            <a:gradFill>
              <a:gsLst>
                <a:gs pos="88000">
                  <a:srgbClr val="237396">
                    <a:alpha val="0"/>
                  </a:srgbClr>
                </a:gs>
                <a:gs pos="0">
                  <a:srgbClr val="237396"/>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200" dirty="0">
              <a:solidFill>
                <a:schemeClr val="tx1"/>
              </a:solidFill>
            </a:endParaRPr>
          </a:p>
        </p:txBody>
      </p:sp>
      <p:cxnSp>
        <p:nvCxnSpPr>
          <p:cNvPr id="54" name="Straight Connector 53">
            <a:extLst>
              <a:ext uri="{FF2B5EF4-FFF2-40B4-BE49-F238E27FC236}">
                <a16:creationId xmlns:a16="http://schemas.microsoft.com/office/drawing/2014/main" id="{B4DEF37D-1A81-449E-4497-95D61D568A83}"/>
              </a:ext>
            </a:extLst>
          </p:cNvPr>
          <p:cNvCxnSpPr>
            <a:cxnSpLocks/>
          </p:cNvCxnSpPr>
          <p:nvPr/>
        </p:nvCxnSpPr>
        <p:spPr>
          <a:xfrm flipH="1">
            <a:off x="10582084" y="2027489"/>
            <a:ext cx="81292" cy="23881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Rechteck 10">
            <a:extLst>
              <a:ext uri="{FF2B5EF4-FFF2-40B4-BE49-F238E27FC236}">
                <a16:creationId xmlns:a16="http://schemas.microsoft.com/office/drawing/2014/main" id="{649A8A20-4484-4325-0E3F-1BB34A8805C7}"/>
              </a:ext>
            </a:extLst>
          </p:cNvPr>
          <p:cNvSpPr/>
          <p:nvPr/>
        </p:nvSpPr>
        <p:spPr>
          <a:xfrm>
            <a:off x="2785352" y="2270648"/>
            <a:ext cx="7251277" cy="1048129"/>
          </a:xfrm>
          <a:prstGeom prst="rect">
            <a:avLst/>
          </a:prstGeom>
          <a:solidFill>
            <a:schemeClr val="bg1">
              <a:lumMod val="95000"/>
            </a:schemeClr>
          </a:solidFill>
          <a:ln>
            <a:solidFill>
              <a:srgbClr val="247BA0"/>
            </a:solidFill>
          </a:ln>
        </p:spPr>
        <p:style>
          <a:lnRef idx="2">
            <a:schemeClr val="accent1">
              <a:shade val="50000"/>
            </a:schemeClr>
          </a:lnRef>
          <a:fillRef idx="1">
            <a:schemeClr val="accent1"/>
          </a:fillRef>
          <a:effectRef idx="0">
            <a:schemeClr val="accent1"/>
          </a:effectRef>
          <a:fontRef idx="minor">
            <a:schemeClr val="lt1"/>
          </a:fontRef>
        </p:style>
        <p:txBody>
          <a:bodyPr vert="horz" lIns="360000" tIns="360000" rIns="360000" bIns="360000" rtlCol="0" anchor="t">
            <a:noAutofit/>
          </a:bodyPr>
          <a:lstStyle/>
          <a:p>
            <a:pPr algn="ctr"/>
            <a:r>
              <a:rPr lang="en-US" dirty="0">
                <a:solidFill>
                  <a:schemeClr val="tx1"/>
                </a:solidFill>
                <a:latin typeface="Lato" panose="020F0502020204030203" pitchFamily="34" charset="0"/>
                <a:ea typeface="Lato" panose="020F0502020204030203" pitchFamily="34" charset="0"/>
                <a:cs typeface="Lato" panose="020F0502020204030203" pitchFamily="34" charset="0"/>
              </a:rPr>
              <a:t>Can you map the key stages of the fishing supply chain? </a:t>
            </a:r>
            <a:endParaRPr lang="en-US" sz="2800" b="1" dirty="0">
              <a:solidFill>
                <a:srgbClr val="247BA0"/>
              </a:solidFill>
              <a:latin typeface="Lato" panose="020F0502020204030203" pitchFamily="34" charset="0"/>
              <a:ea typeface="Lato" panose="020F0502020204030203" pitchFamily="34" charset="0"/>
              <a:cs typeface="Lato" panose="020F0502020204030203" pitchFamily="34" charset="0"/>
            </a:endParaRPr>
          </a:p>
        </p:txBody>
      </p:sp>
      <p:grpSp>
        <p:nvGrpSpPr>
          <p:cNvPr id="4" name="Group 3">
            <a:extLst>
              <a:ext uri="{FF2B5EF4-FFF2-40B4-BE49-F238E27FC236}">
                <a16:creationId xmlns:a16="http://schemas.microsoft.com/office/drawing/2014/main" id="{EB4559F7-E68A-8258-9400-09F5BF17B17A}"/>
              </a:ext>
            </a:extLst>
          </p:cNvPr>
          <p:cNvGrpSpPr/>
          <p:nvPr/>
        </p:nvGrpSpPr>
        <p:grpSpPr>
          <a:xfrm>
            <a:off x="50905" y="3569445"/>
            <a:ext cx="11007979" cy="634370"/>
            <a:chOff x="-850743" y="2256860"/>
            <a:chExt cx="11007979" cy="634370"/>
          </a:xfrm>
        </p:grpSpPr>
        <p:sp>
          <p:nvSpPr>
            <p:cNvPr id="11" name="Textfeld 5">
              <a:extLst>
                <a:ext uri="{FF2B5EF4-FFF2-40B4-BE49-F238E27FC236}">
                  <a16:creationId xmlns:a16="http://schemas.microsoft.com/office/drawing/2014/main" id="{A8493A3C-B03B-4DEB-6575-AD9C2F03C53E}"/>
                </a:ext>
              </a:extLst>
            </p:cNvPr>
            <p:cNvSpPr txBox="1"/>
            <p:nvPr/>
          </p:nvSpPr>
          <p:spPr>
            <a:xfrm>
              <a:off x="-850743" y="2256860"/>
              <a:ext cx="1143076" cy="276999"/>
            </a:xfrm>
            <a:prstGeom prst="rect">
              <a:avLst/>
            </a:prstGeom>
            <a:noFill/>
          </p:spPr>
          <p:txBody>
            <a:bodyPr wrap="square" rtlCol="0">
              <a:spAutoFit/>
            </a:bodyPr>
            <a:lstStyle/>
            <a:p>
              <a:endParaRPr lang="en-US" sz="1200" b="1" cap="all" dirty="0">
                <a:solidFill>
                  <a:schemeClr val="tx1">
                    <a:lumMod val="50000"/>
                    <a:lumOff val="50000"/>
                  </a:schemeClr>
                </a:solidFill>
              </a:endParaRPr>
            </a:p>
          </p:txBody>
        </p:sp>
        <p:sp>
          <p:nvSpPr>
            <p:cNvPr id="13" name="Pfeil: Fünfeck 14">
              <a:extLst>
                <a:ext uri="{FF2B5EF4-FFF2-40B4-BE49-F238E27FC236}">
                  <a16:creationId xmlns:a16="http://schemas.microsoft.com/office/drawing/2014/main" id="{F02A87B1-1731-1810-D83A-25A4D3DA7BFB}"/>
                </a:ext>
              </a:extLst>
            </p:cNvPr>
            <p:cNvSpPr/>
            <p:nvPr/>
          </p:nvSpPr>
          <p:spPr>
            <a:xfrm>
              <a:off x="1270199" y="2287971"/>
              <a:ext cx="2520000" cy="597373"/>
            </a:xfrm>
            <a:prstGeom prst="homePlate">
              <a:avLst/>
            </a:prstGeom>
            <a:solidFill>
              <a:srgbClr val="257BA1">
                <a:alpha val="8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solidFill>
                  <a:schemeClr val="bg1"/>
                </a:solidFill>
                <a:latin typeface="Lato" panose="020F0502020204030203"/>
              </a:endParaRPr>
            </a:p>
          </p:txBody>
        </p:sp>
        <p:sp>
          <p:nvSpPr>
            <p:cNvPr id="14" name="Pfeil: Chevron 26">
              <a:extLst>
                <a:ext uri="{FF2B5EF4-FFF2-40B4-BE49-F238E27FC236}">
                  <a16:creationId xmlns:a16="http://schemas.microsoft.com/office/drawing/2014/main" id="{2A5B4D08-0F7D-3050-6021-B52D7C5B1F79}"/>
                </a:ext>
              </a:extLst>
            </p:cNvPr>
            <p:cNvSpPr/>
            <p:nvPr/>
          </p:nvSpPr>
          <p:spPr>
            <a:xfrm>
              <a:off x="8357236" y="2276197"/>
              <a:ext cx="1800000" cy="597373"/>
            </a:xfrm>
            <a:prstGeom prst="chevron">
              <a:avLst/>
            </a:prstGeom>
            <a:solidFill>
              <a:srgbClr val="257BA1">
                <a:alpha val="8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solidFill>
                  <a:schemeClr val="bg1"/>
                </a:solidFill>
                <a:latin typeface="Lato" panose="020F0502020204030203"/>
              </a:endParaRPr>
            </a:p>
          </p:txBody>
        </p:sp>
        <p:sp>
          <p:nvSpPr>
            <p:cNvPr id="16" name="Pfeil: Chevron 24">
              <a:extLst>
                <a:ext uri="{FF2B5EF4-FFF2-40B4-BE49-F238E27FC236}">
                  <a16:creationId xmlns:a16="http://schemas.microsoft.com/office/drawing/2014/main" id="{BB9559B5-F2BF-2E01-4AA5-7D49DC146BAB}"/>
                </a:ext>
              </a:extLst>
            </p:cNvPr>
            <p:cNvSpPr/>
            <p:nvPr/>
          </p:nvSpPr>
          <p:spPr>
            <a:xfrm>
              <a:off x="3632545" y="2282084"/>
              <a:ext cx="2520000" cy="597373"/>
            </a:xfrm>
            <a:prstGeom prst="chevron">
              <a:avLst/>
            </a:prstGeom>
            <a:solidFill>
              <a:srgbClr val="257BA1">
                <a:alpha val="8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b="1" dirty="0">
                <a:solidFill>
                  <a:schemeClr val="bg1"/>
                </a:solidFill>
                <a:latin typeface="Lato" panose="020F0502020204030203"/>
              </a:endParaRPr>
            </a:p>
          </p:txBody>
        </p:sp>
        <p:sp>
          <p:nvSpPr>
            <p:cNvPr id="22" name="Pfeil: Chevron 26">
              <a:extLst>
                <a:ext uri="{FF2B5EF4-FFF2-40B4-BE49-F238E27FC236}">
                  <a16:creationId xmlns:a16="http://schemas.microsoft.com/office/drawing/2014/main" id="{63CDA2B9-3AA7-024F-1565-D403CF1B4AF7}"/>
                </a:ext>
              </a:extLst>
            </p:cNvPr>
            <p:cNvSpPr/>
            <p:nvPr/>
          </p:nvSpPr>
          <p:spPr>
            <a:xfrm>
              <a:off x="5994891" y="2293857"/>
              <a:ext cx="2520000" cy="597373"/>
            </a:xfrm>
            <a:prstGeom prst="chevron">
              <a:avLst/>
            </a:prstGeom>
            <a:solidFill>
              <a:srgbClr val="257BA1">
                <a:alpha val="80000"/>
              </a:srgbClr>
            </a:solidFill>
            <a:ln>
              <a:no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lang="en-US" sz="1200" b="1" dirty="0">
                <a:solidFill>
                  <a:schemeClr val="bg1"/>
                </a:solidFill>
                <a:latin typeface="Lato" panose="020F0502020204030203"/>
              </a:endParaRPr>
            </a:p>
          </p:txBody>
        </p:sp>
      </p:grpSp>
      <p:sp>
        <p:nvSpPr>
          <p:cNvPr id="24" name="Ellipse 10">
            <a:extLst>
              <a:ext uri="{FF2B5EF4-FFF2-40B4-BE49-F238E27FC236}">
                <a16:creationId xmlns:a16="http://schemas.microsoft.com/office/drawing/2014/main" id="{02F9802A-AA68-0821-9371-90BFD73F735F}"/>
              </a:ext>
            </a:extLst>
          </p:cNvPr>
          <p:cNvSpPr>
            <a:spLocks noChangeAspect="1"/>
          </p:cNvSpPr>
          <p:nvPr/>
        </p:nvSpPr>
        <p:spPr>
          <a:xfrm rot="360000">
            <a:off x="8956628" y="4435978"/>
            <a:ext cx="2160000" cy="2160000"/>
          </a:xfrm>
          <a:prstGeom prst="ellipse">
            <a:avLst/>
          </a:prstGeom>
          <a:solidFill>
            <a:srgbClr val="F2F2F2">
              <a:alpha val="50196"/>
            </a:srgbClr>
          </a:solidFill>
          <a:ln>
            <a:solidFill>
              <a:srgbClr val="247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b="1" dirty="0">
                <a:solidFill>
                  <a:srgbClr val="247BA0"/>
                </a:solidFill>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661931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06564C-4C44-B0FE-79FC-ADB623CD93FD}"/>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736578" y="1104026"/>
            <a:ext cx="10691258" cy="5815477"/>
          </a:xfrm>
          <a:prstGeom prst="rect">
            <a:avLst/>
          </a:prstGeom>
        </p:spPr>
      </p:pic>
      <p:sp>
        <p:nvSpPr>
          <p:cNvPr id="7" name="Title 6">
            <a:extLst>
              <a:ext uri="{FF2B5EF4-FFF2-40B4-BE49-F238E27FC236}">
                <a16:creationId xmlns:a16="http://schemas.microsoft.com/office/drawing/2014/main" id="{8B6171AB-E944-4AFC-A071-3F360ED22CCD}"/>
              </a:ext>
            </a:extLst>
          </p:cNvPr>
          <p:cNvSpPr>
            <a:spLocks noGrp="1"/>
          </p:cNvSpPr>
          <p:nvPr>
            <p:ph type="title"/>
          </p:nvPr>
        </p:nvSpPr>
        <p:spPr/>
        <p:txBody>
          <a:bodyPr/>
          <a:lstStyle/>
          <a:p>
            <a:r>
              <a:rPr lang="en-US" dirty="0"/>
              <a:t>Fishing supply chain</a:t>
            </a:r>
          </a:p>
        </p:txBody>
      </p:sp>
      <p:sp>
        <p:nvSpPr>
          <p:cNvPr id="5" name="Slide Number Placeholder 4">
            <a:extLst>
              <a:ext uri="{FF2B5EF4-FFF2-40B4-BE49-F238E27FC236}">
                <a16:creationId xmlns:a16="http://schemas.microsoft.com/office/drawing/2014/main" id="{5D056BEB-0952-4995-BB5E-D6FA338C7F06}"/>
              </a:ext>
            </a:extLst>
          </p:cNvPr>
          <p:cNvSpPr>
            <a:spLocks noGrp="1"/>
          </p:cNvSpPr>
          <p:nvPr>
            <p:ph type="sldNum" sz="quarter" idx="12"/>
          </p:nvPr>
        </p:nvSpPr>
        <p:spPr/>
        <p:txBody>
          <a:bodyPr/>
          <a:lstStyle/>
          <a:p>
            <a:fld id="{6CFE7187-A782-504C-951B-750469532E0A}" type="slidenum">
              <a:rPr lang="en-US" smtClean="0"/>
              <a:t>18</a:t>
            </a:fld>
            <a:endParaRPr lang="en-US"/>
          </a:p>
        </p:txBody>
      </p:sp>
      <p:sp>
        <p:nvSpPr>
          <p:cNvPr id="10" name="Text Placeholder 9">
            <a:extLst>
              <a:ext uri="{FF2B5EF4-FFF2-40B4-BE49-F238E27FC236}">
                <a16:creationId xmlns:a16="http://schemas.microsoft.com/office/drawing/2014/main" id="{4697DCA6-678B-468C-8771-7B7D41471171}"/>
              </a:ext>
            </a:extLst>
          </p:cNvPr>
          <p:cNvSpPr>
            <a:spLocks noGrp="1"/>
          </p:cNvSpPr>
          <p:nvPr>
            <p:ph type="body" sz="quarter" idx="13"/>
          </p:nvPr>
        </p:nvSpPr>
        <p:spPr/>
        <p:txBody>
          <a:bodyPr/>
          <a:lstStyle/>
          <a:p>
            <a:r>
              <a:rPr lang="en-US" dirty="0"/>
              <a:t>https://www.marinevesseltraffic.com/2013/02/fishing-boat-track.html; https://www.vesselfinder.com/</a:t>
            </a:r>
          </a:p>
        </p:txBody>
      </p:sp>
      <p:cxnSp>
        <p:nvCxnSpPr>
          <p:cNvPr id="12" name="Gerade Verbindung 18">
            <a:extLst>
              <a:ext uri="{FF2B5EF4-FFF2-40B4-BE49-F238E27FC236}">
                <a16:creationId xmlns:a16="http://schemas.microsoft.com/office/drawing/2014/main" id="{2C274DA2-2A7F-456D-8E82-A38304D67E66}"/>
              </a:ext>
            </a:extLst>
          </p:cNvPr>
          <p:cNvCxnSpPr>
            <a:cxnSpLocks/>
          </p:cNvCxnSpPr>
          <p:nvPr/>
        </p:nvCxnSpPr>
        <p:spPr>
          <a:xfrm flipV="1">
            <a:off x="1270198" y="5180500"/>
            <a:ext cx="9360958" cy="13733"/>
          </a:xfrm>
          <a:prstGeom prst="line">
            <a:avLst/>
          </a:prstGeom>
          <a:ln w="114300">
            <a:gradFill>
              <a:gsLst>
                <a:gs pos="73000">
                  <a:schemeClr val="accent2"/>
                </a:gs>
                <a:gs pos="100000">
                  <a:schemeClr val="accent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7" name="Textfeld 7">
            <a:extLst>
              <a:ext uri="{FF2B5EF4-FFF2-40B4-BE49-F238E27FC236}">
                <a16:creationId xmlns:a16="http://schemas.microsoft.com/office/drawing/2014/main" id="{B67D7A5C-C554-479A-A062-863154F83DAC}"/>
              </a:ext>
            </a:extLst>
          </p:cNvPr>
          <p:cNvSpPr txBox="1"/>
          <p:nvPr/>
        </p:nvSpPr>
        <p:spPr>
          <a:xfrm>
            <a:off x="123984" y="5101194"/>
            <a:ext cx="1123200" cy="461665"/>
          </a:xfrm>
          <a:prstGeom prst="rect">
            <a:avLst/>
          </a:prstGeom>
          <a:noFill/>
        </p:spPr>
        <p:txBody>
          <a:bodyPr wrap="square" rtlCol="0">
            <a:spAutoFit/>
          </a:bodyPr>
          <a:lstStyle/>
          <a:p>
            <a:r>
              <a:rPr lang="en-US" sz="1200" b="1" cap="all" dirty="0">
                <a:solidFill>
                  <a:schemeClr val="accent2"/>
                </a:solidFill>
              </a:rPr>
              <a:t>Human rights risks</a:t>
            </a:r>
          </a:p>
        </p:txBody>
      </p:sp>
      <p:grpSp>
        <p:nvGrpSpPr>
          <p:cNvPr id="2" name="Group 1">
            <a:extLst>
              <a:ext uri="{FF2B5EF4-FFF2-40B4-BE49-F238E27FC236}">
                <a16:creationId xmlns:a16="http://schemas.microsoft.com/office/drawing/2014/main" id="{227BBC30-E99F-43EE-AED0-11420E439BE5}"/>
              </a:ext>
            </a:extLst>
          </p:cNvPr>
          <p:cNvGrpSpPr/>
          <p:nvPr/>
        </p:nvGrpSpPr>
        <p:grpSpPr>
          <a:xfrm>
            <a:off x="50905" y="3569445"/>
            <a:ext cx="11007979" cy="646331"/>
            <a:chOff x="-850743" y="2256860"/>
            <a:chExt cx="11007979" cy="646331"/>
          </a:xfrm>
        </p:grpSpPr>
        <p:sp>
          <p:nvSpPr>
            <p:cNvPr id="15" name="Textfeld 5">
              <a:extLst>
                <a:ext uri="{FF2B5EF4-FFF2-40B4-BE49-F238E27FC236}">
                  <a16:creationId xmlns:a16="http://schemas.microsoft.com/office/drawing/2014/main" id="{423D3B6E-95C3-450B-A702-D166ADF94FD5}"/>
                </a:ext>
              </a:extLst>
            </p:cNvPr>
            <p:cNvSpPr txBox="1"/>
            <p:nvPr/>
          </p:nvSpPr>
          <p:spPr>
            <a:xfrm>
              <a:off x="-850743" y="2256860"/>
              <a:ext cx="1143076" cy="646331"/>
            </a:xfrm>
            <a:prstGeom prst="rect">
              <a:avLst/>
            </a:prstGeom>
            <a:noFill/>
          </p:spPr>
          <p:txBody>
            <a:bodyPr wrap="square" rtlCol="0">
              <a:spAutoFit/>
            </a:bodyPr>
            <a:lstStyle/>
            <a:p>
              <a:r>
                <a:rPr lang="en-US" sz="1200" b="1" cap="all" dirty="0">
                  <a:solidFill>
                    <a:schemeClr val="tx1">
                      <a:lumMod val="50000"/>
                      <a:lumOff val="50000"/>
                    </a:schemeClr>
                  </a:solidFill>
                </a:rPr>
                <a:t>Stages in the Fishing supply chain</a:t>
              </a:r>
            </a:p>
          </p:txBody>
        </p:sp>
        <p:sp>
          <p:nvSpPr>
            <p:cNvPr id="31" name="Pfeil: Fünfeck 14">
              <a:extLst>
                <a:ext uri="{FF2B5EF4-FFF2-40B4-BE49-F238E27FC236}">
                  <a16:creationId xmlns:a16="http://schemas.microsoft.com/office/drawing/2014/main" id="{8E8E9250-0461-4981-8B68-B0CB334A3F54}"/>
                </a:ext>
              </a:extLst>
            </p:cNvPr>
            <p:cNvSpPr/>
            <p:nvPr/>
          </p:nvSpPr>
          <p:spPr>
            <a:xfrm>
              <a:off x="1270199" y="2287971"/>
              <a:ext cx="2520000" cy="597373"/>
            </a:xfrm>
            <a:prstGeom prst="homePlate">
              <a:avLst/>
            </a:prstGeom>
            <a:solidFill>
              <a:srgbClr val="257BA1">
                <a:alpha val="8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a:solidFill>
                    <a:schemeClr val="bg1"/>
                  </a:solidFill>
                  <a:latin typeface="Lato" panose="020F0502020204030203"/>
                </a:rPr>
                <a:t>On-board vessels</a:t>
              </a:r>
              <a:endParaRPr lang="en-US" sz="1200" b="1" dirty="0">
                <a:solidFill>
                  <a:schemeClr val="bg1"/>
                </a:solidFill>
                <a:latin typeface="Lato" panose="020F0502020204030203"/>
              </a:endParaRPr>
            </a:p>
          </p:txBody>
        </p:sp>
        <p:sp>
          <p:nvSpPr>
            <p:cNvPr id="33" name="Pfeil: Chevron 26">
              <a:extLst>
                <a:ext uri="{FF2B5EF4-FFF2-40B4-BE49-F238E27FC236}">
                  <a16:creationId xmlns:a16="http://schemas.microsoft.com/office/drawing/2014/main" id="{B7B6E89C-837F-41C5-8765-A5AA0251E7FC}"/>
                </a:ext>
              </a:extLst>
            </p:cNvPr>
            <p:cNvSpPr/>
            <p:nvPr/>
          </p:nvSpPr>
          <p:spPr>
            <a:xfrm>
              <a:off x="8357236" y="2276197"/>
              <a:ext cx="1800000" cy="597373"/>
            </a:xfrm>
            <a:prstGeom prst="chevron">
              <a:avLst/>
            </a:prstGeom>
            <a:solidFill>
              <a:srgbClr val="257BA1">
                <a:alpha val="8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bg1"/>
                  </a:solidFill>
                  <a:latin typeface="Lato" panose="020F0502020204030203"/>
                </a:rPr>
                <a:t>Consumers</a:t>
              </a:r>
            </a:p>
            <a:p>
              <a:pPr algn="ctr"/>
              <a:r>
                <a:rPr lang="en-US" sz="1200" dirty="0">
                  <a:solidFill>
                    <a:schemeClr val="bg1"/>
                  </a:solidFill>
                  <a:latin typeface="Lato" panose="020F0502020204030203"/>
                </a:rPr>
                <a:t>B2B – B2C</a:t>
              </a:r>
            </a:p>
          </p:txBody>
        </p:sp>
        <p:sp>
          <p:nvSpPr>
            <p:cNvPr id="32" name="Pfeil: Chevron 24">
              <a:extLst>
                <a:ext uri="{FF2B5EF4-FFF2-40B4-BE49-F238E27FC236}">
                  <a16:creationId xmlns:a16="http://schemas.microsoft.com/office/drawing/2014/main" id="{E342394E-E20F-48EA-B9CF-4AA9D15A5069}"/>
                </a:ext>
              </a:extLst>
            </p:cNvPr>
            <p:cNvSpPr/>
            <p:nvPr/>
          </p:nvSpPr>
          <p:spPr>
            <a:xfrm>
              <a:off x="3632545" y="2282084"/>
              <a:ext cx="2520000" cy="597373"/>
            </a:xfrm>
            <a:prstGeom prst="chevron">
              <a:avLst/>
            </a:prstGeom>
            <a:solidFill>
              <a:srgbClr val="257BA1">
                <a:alpha val="8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bg1"/>
                  </a:solidFill>
                  <a:latin typeface="Lato" panose="020F0502020204030203"/>
                </a:rPr>
                <a:t>Ports</a:t>
              </a:r>
            </a:p>
          </p:txBody>
        </p:sp>
        <p:sp>
          <p:nvSpPr>
            <p:cNvPr id="38" name="Pfeil: Chevron 26">
              <a:extLst>
                <a:ext uri="{FF2B5EF4-FFF2-40B4-BE49-F238E27FC236}">
                  <a16:creationId xmlns:a16="http://schemas.microsoft.com/office/drawing/2014/main" id="{62007AC7-831C-4C5F-BF83-6CC30E70C98D}"/>
                </a:ext>
              </a:extLst>
            </p:cNvPr>
            <p:cNvSpPr/>
            <p:nvPr/>
          </p:nvSpPr>
          <p:spPr>
            <a:xfrm>
              <a:off x="5994891" y="2293857"/>
              <a:ext cx="2520000" cy="597373"/>
            </a:xfrm>
            <a:prstGeom prst="chevron">
              <a:avLst/>
            </a:prstGeom>
            <a:solidFill>
              <a:srgbClr val="257BA1">
                <a:alpha val="80000"/>
              </a:srgbClr>
            </a:solidFill>
            <a:ln>
              <a:no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r>
                <a:rPr lang="en-US" sz="1200" b="1" dirty="0">
                  <a:solidFill>
                    <a:schemeClr val="bg1"/>
                  </a:solidFill>
                  <a:latin typeface="Lato" panose="020F0502020204030203"/>
                </a:rPr>
                <a:t>Processing facilities</a:t>
              </a:r>
            </a:p>
          </p:txBody>
        </p:sp>
      </p:grpSp>
      <p:cxnSp>
        <p:nvCxnSpPr>
          <p:cNvPr id="9" name="Straight Connector 8">
            <a:extLst>
              <a:ext uri="{FF2B5EF4-FFF2-40B4-BE49-F238E27FC236}">
                <a16:creationId xmlns:a16="http://schemas.microsoft.com/office/drawing/2014/main" id="{609B653B-18BC-4093-85D4-FA2DA1FFB6A0}"/>
              </a:ext>
            </a:extLst>
          </p:cNvPr>
          <p:cNvCxnSpPr>
            <a:cxnSpLocks/>
          </p:cNvCxnSpPr>
          <p:nvPr/>
        </p:nvCxnSpPr>
        <p:spPr>
          <a:xfrm flipH="1" flipV="1">
            <a:off x="1938128" y="3386320"/>
            <a:ext cx="553863" cy="23300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3ED4BEA-FBC3-4B09-B12E-3D0A95799276}"/>
              </a:ext>
            </a:extLst>
          </p:cNvPr>
          <p:cNvCxnSpPr>
            <a:cxnSpLocks/>
            <a:stCxn id="33" idx="2"/>
            <a:endCxn id="45" idx="0"/>
          </p:cNvCxnSpPr>
          <p:nvPr/>
        </p:nvCxnSpPr>
        <p:spPr>
          <a:xfrm flipH="1">
            <a:off x="9624318" y="4186155"/>
            <a:ext cx="385223" cy="3307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FB5BF95-6B62-48D2-A94D-3B436DF479C7}"/>
              </a:ext>
            </a:extLst>
          </p:cNvPr>
          <p:cNvCxnSpPr>
            <a:cxnSpLocks/>
          </p:cNvCxnSpPr>
          <p:nvPr/>
        </p:nvCxnSpPr>
        <p:spPr>
          <a:xfrm flipH="1">
            <a:off x="10158884" y="3140152"/>
            <a:ext cx="205425" cy="42929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006A68A-347A-4C9C-BA5F-F4660AE93A12}"/>
              </a:ext>
            </a:extLst>
          </p:cNvPr>
          <p:cNvSpPr>
            <a:spLocks noChangeAspect="1"/>
          </p:cNvSpPr>
          <p:nvPr/>
        </p:nvSpPr>
        <p:spPr>
          <a:xfrm>
            <a:off x="940747" y="3056382"/>
            <a:ext cx="1020256" cy="1020256"/>
          </a:xfrm>
          <a:prstGeom prst="ellipse">
            <a:avLst/>
          </a:prstGeom>
          <a:noFill/>
          <a:ln>
            <a:gradFill>
              <a:gsLst>
                <a:gs pos="88000">
                  <a:srgbClr val="237396">
                    <a:alpha val="0"/>
                  </a:srgbClr>
                </a:gs>
                <a:gs pos="0">
                  <a:srgbClr val="237396"/>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a:solidFill>
                  <a:schemeClr val="tx1"/>
                </a:solidFill>
              </a:rPr>
              <a:t>Maritime waters</a:t>
            </a:r>
          </a:p>
        </p:txBody>
      </p:sp>
      <p:sp>
        <p:nvSpPr>
          <p:cNvPr id="45" name="Oval 44">
            <a:extLst>
              <a:ext uri="{FF2B5EF4-FFF2-40B4-BE49-F238E27FC236}">
                <a16:creationId xmlns:a16="http://schemas.microsoft.com/office/drawing/2014/main" id="{08B0047D-783D-44C9-9014-0F4CD49302AF}"/>
              </a:ext>
            </a:extLst>
          </p:cNvPr>
          <p:cNvSpPr>
            <a:spLocks noChangeAspect="1"/>
          </p:cNvSpPr>
          <p:nvPr/>
        </p:nvSpPr>
        <p:spPr>
          <a:xfrm>
            <a:off x="8994763" y="4516905"/>
            <a:ext cx="1259109" cy="1259109"/>
          </a:xfrm>
          <a:prstGeom prst="ellipse">
            <a:avLst/>
          </a:prstGeom>
          <a:noFill/>
          <a:ln>
            <a:gradFill>
              <a:gsLst>
                <a:gs pos="88000">
                  <a:srgbClr val="237396">
                    <a:alpha val="0"/>
                  </a:srgbClr>
                </a:gs>
                <a:gs pos="0">
                  <a:srgbClr val="237396"/>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a:solidFill>
                  <a:schemeClr val="tx1"/>
                </a:solidFill>
              </a:rPr>
              <a:t>Cosmetics, Fabrics, …</a:t>
            </a:r>
          </a:p>
        </p:txBody>
      </p:sp>
      <p:sp>
        <p:nvSpPr>
          <p:cNvPr id="48" name="Oval 47">
            <a:extLst>
              <a:ext uri="{FF2B5EF4-FFF2-40B4-BE49-F238E27FC236}">
                <a16:creationId xmlns:a16="http://schemas.microsoft.com/office/drawing/2014/main" id="{0BCA75BC-9648-4D15-9F89-3AE7152CAC02}"/>
              </a:ext>
            </a:extLst>
          </p:cNvPr>
          <p:cNvSpPr>
            <a:spLocks noChangeAspect="1"/>
          </p:cNvSpPr>
          <p:nvPr/>
        </p:nvSpPr>
        <p:spPr>
          <a:xfrm>
            <a:off x="9913485" y="2217309"/>
            <a:ext cx="901648" cy="901648"/>
          </a:xfrm>
          <a:prstGeom prst="ellipse">
            <a:avLst/>
          </a:prstGeom>
          <a:noFill/>
          <a:ln>
            <a:gradFill>
              <a:gsLst>
                <a:gs pos="88000">
                  <a:srgbClr val="237396">
                    <a:alpha val="0"/>
                  </a:srgbClr>
                </a:gs>
                <a:gs pos="0">
                  <a:srgbClr val="237396"/>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a:solidFill>
                  <a:schemeClr val="tx1"/>
                </a:solidFill>
              </a:rPr>
              <a:t>Retailers</a:t>
            </a:r>
          </a:p>
        </p:txBody>
      </p:sp>
      <p:cxnSp>
        <p:nvCxnSpPr>
          <p:cNvPr id="18" name="Straight Connector 17">
            <a:extLst>
              <a:ext uri="{FF2B5EF4-FFF2-40B4-BE49-F238E27FC236}">
                <a16:creationId xmlns:a16="http://schemas.microsoft.com/office/drawing/2014/main" id="{8E76F3F2-D247-5FF7-7B11-7141C0876FDA}"/>
              </a:ext>
            </a:extLst>
          </p:cNvPr>
          <p:cNvCxnSpPr>
            <a:cxnSpLocks/>
          </p:cNvCxnSpPr>
          <p:nvPr/>
        </p:nvCxnSpPr>
        <p:spPr>
          <a:xfrm flipH="1">
            <a:off x="1938128" y="4202344"/>
            <a:ext cx="456729" cy="61326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86A0ED39-F5D4-3083-08D8-7C2E3A606EB6}"/>
              </a:ext>
            </a:extLst>
          </p:cNvPr>
          <p:cNvSpPr>
            <a:spLocks noChangeAspect="1"/>
          </p:cNvSpPr>
          <p:nvPr/>
        </p:nvSpPr>
        <p:spPr>
          <a:xfrm>
            <a:off x="1601003" y="4795978"/>
            <a:ext cx="720000" cy="720000"/>
          </a:xfrm>
          <a:prstGeom prst="ellipse">
            <a:avLst/>
          </a:prstGeom>
          <a:noFill/>
          <a:ln>
            <a:gradFill>
              <a:gsLst>
                <a:gs pos="88000">
                  <a:srgbClr val="237396">
                    <a:alpha val="0"/>
                  </a:srgbClr>
                </a:gs>
                <a:gs pos="0">
                  <a:srgbClr val="237396"/>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a:solidFill>
                  <a:schemeClr val="tx1"/>
                </a:solidFill>
              </a:rPr>
              <a:t>Aqua-culture</a:t>
            </a:r>
          </a:p>
        </p:txBody>
      </p:sp>
      <p:cxnSp>
        <p:nvCxnSpPr>
          <p:cNvPr id="20" name="Straight Connector 19">
            <a:extLst>
              <a:ext uri="{FF2B5EF4-FFF2-40B4-BE49-F238E27FC236}">
                <a16:creationId xmlns:a16="http://schemas.microsoft.com/office/drawing/2014/main" id="{2CCD3183-D6F8-2C59-6F91-EABA0D41A94F}"/>
              </a:ext>
            </a:extLst>
          </p:cNvPr>
          <p:cNvCxnSpPr>
            <a:cxnSpLocks/>
          </p:cNvCxnSpPr>
          <p:nvPr/>
        </p:nvCxnSpPr>
        <p:spPr>
          <a:xfrm flipH="1">
            <a:off x="1402881" y="4073681"/>
            <a:ext cx="788175" cy="3562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102F2F4-30D5-D077-148C-12F1B5EDC1E0}"/>
              </a:ext>
            </a:extLst>
          </p:cNvPr>
          <p:cNvSpPr>
            <a:spLocks noChangeAspect="1"/>
          </p:cNvSpPr>
          <p:nvPr/>
        </p:nvSpPr>
        <p:spPr>
          <a:xfrm>
            <a:off x="751056" y="4246672"/>
            <a:ext cx="720000" cy="720000"/>
          </a:xfrm>
          <a:prstGeom prst="ellipse">
            <a:avLst/>
          </a:prstGeom>
          <a:noFill/>
          <a:ln>
            <a:gradFill>
              <a:gsLst>
                <a:gs pos="88000">
                  <a:srgbClr val="237396">
                    <a:alpha val="0"/>
                  </a:srgbClr>
                </a:gs>
                <a:gs pos="0">
                  <a:srgbClr val="237396"/>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a:solidFill>
                  <a:schemeClr val="tx1"/>
                </a:solidFill>
              </a:rPr>
              <a:t>Inland waters</a:t>
            </a:r>
          </a:p>
        </p:txBody>
      </p:sp>
      <p:cxnSp>
        <p:nvCxnSpPr>
          <p:cNvPr id="43" name="Straight Connector 42">
            <a:extLst>
              <a:ext uri="{FF2B5EF4-FFF2-40B4-BE49-F238E27FC236}">
                <a16:creationId xmlns:a16="http://schemas.microsoft.com/office/drawing/2014/main" id="{9D4A3B8A-F887-ADD2-4866-0D0D544B55BF}"/>
              </a:ext>
            </a:extLst>
          </p:cNvPr>
          <p:cNvCxnSpPr>
            <a:cxnSpLocks/>
            <a:endCxn id="44" idx="0"/>
          </p:cNvCxnSpPr>
          <p:nvPr/>
        </p:nvCxnSpPr>
        <p:spPr>
          <a:xfrm>
            <a:off x="11031818" y="4073681"/>
            <a:ext cx="261113" cy="14209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6445BD6E-CDEB-59AD-B839-9A9D7AF75780}"/>
              </a:ext>
            </a:extLst>
          </p:cNvPr>
          <p:cNvSpPr>
            <a:spLocks noChangeAspect="1"/>
          </p:cNvSpPr>
          <p:nvPr/>
        </p:nvSpPr>
        <p:spPr>
          <a:xfrm>
            <a:off x="10663376" y="4215776"/>
            <a:ext cx="1259109" cy="1259109"/>
          </a:xfrm>
          <a:prstGeom prst="ellipse">
            <a:avLst/>
          </a:prstGeom>
          <a:noFill/>
          <a:ln>
            <a:gradFill>
              <a:gsLst>
                <a:gs pos="88000">
                  <a:srgbClr val="237396">
                    <a:alpha val="0"/>
                  </a:srgbClr>
                </a:gs>
                <a:gs pos="0">
                  <a:srgbClr val="237396"/>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a:solidFill>
                  <a:schemeClr val="tx1"/>
                </a:solidFill>
              </a:rPr>
              <a:t>Gastronomy</a:t>
            </a:r>
          </a:p>
        </p:txBody>
      </p:sp>
      <p:cxnSp>
        <p:nvCxnSpPr>
          <p:cNvPr id="54" name="Straight Connector 53">
            <a:extLst>
              <a:ext uri="{FF2B5EF4-FFF2-40B4-BE49-F238E27FC236}">
                <a16:creationId xmlns:a16="http://schemas.microsoft.com/office/drawing/2014/main" id="{B4DEF37D-1A81-449E-4497-95D61D568A83}"/>
              </a:ext>
            </a:extLst>
          </p:cNvPr>
          <p:cNvCxnSpPr>
            <a:cxnSpLocks/>
          </p:cNvCxnSpPr>
          <p:nvPr/>
        </p:nvCxnSpPr>
        <p:spPr>
          <a:xfrm flipH="1">
            <a:off x="10582084" y="2027489"/>
            <a:ext cx="81292" cy="23881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15A298C5-9FB5-5CB2-6B93-C88993D3E375}"/>
              </a:ext>
            </a:extLst>
          </p:cNvPr>
          <p:cNvSpPr>
            <a:spLocks noChangeAspect="1"/>
          </p:cNvSpPr>
          <p:nvPr/>
        </p:nvSpPr>
        <p:spPr>
          <a:xfrm>
            <a:off x="10188891" y="1084689"/>
            <a:ext cx="901648" cy="901648"/>
          </a:xfrm>
          <a:prstGeom prst="ellipse">
            <a:avLst/>
          </a:prstGeom>
          <a:noFill/>
          <a:ln>
            <a:gradFill>
              <a:gsLst>
                <a:gs pos="88000">
                  <a:srgbClr val="237396">
                    <a:alpha val="0"/>
                  </a:srgbClr>
                </a:gs>
                <a:gs pos="0">
                  <a:srgbClr val="237396"/>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a:solidFill>
                  <a:schemeClr val="tx1"/>
                </a:solidFill>
              </a:rPr>
              <a:t>Pet food</a:t>
            </a:r>
          </a:p>
        </p:txBody>
      </p:sp>
    </p:spTree>
    <p:extLst>
      <p:ext uri="{BB962C8B-B14F-4D97-AF65-F5344CB8AC3E}">
        <p14:creationId xmlns:p14="http://schemas.microsoft.com/office/powerpoint/2010/main" val="1536484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54B1C40-02DD-43F7-840C-A181B2915888}"/>
              </a:ext>
            </a:extLst>
          </p:cNvPr>
          <p:cNvSpPr>
            <a:spLocks noGrp="1"/>
          </p:cNvSpPr>
          <p:nvPr>
            <p:ph idx="1"/>
          </p:nvPr>
        </p:nvSpPr>
        <p:spPr/>
        <p:txBody>
          <a:bodyPr>
            <a:noAutofit/>
          </a:bodyPr>
          <a:lstStyle/>
          <a:p>
            <a:pPr marL="0" indent="0">
              <a:spcBef>
                <a:spcPts val="0"/>
              </a:spcBef>
              <a:spcAft>
                <a:spcPts val="600"/>
              </a:spcAft>
              <a:buNone/>
            </a:pPr>
            <a:r>
              <a:rPr lang="en-GB" sz="1600" b="1" dirty="0">
                <a:solidFill>
                  <a:srgbClr val="000000"/>
                </a:solidFill>
              </a:rPr>
              <a:t>Global production of fish is:</a:t>
            </a:r>
            <a:endParaRPr lang="fr-FR" sz="1600" dirty="0">
              <a:ea typeface="Calibri" panose="020F0502020204030204" pitchFamily="34" charset="0"/>
            </a:endParaRPr>
          </a:p>
          <a:p>
            <a:pPr marL="342900" indent="-342900">
              <a:spcBef>
                <a:spcPts val="0"/>
              </a:spcBef>
              <a:spcAft>
                <a:spcPts val="600"/>
              </a:spcAft>
              <a:buFont typeface="+mj-lt"/>
              <a:buAutoNum type="alphaUcPeriod"/>
            </a:pPr>
            <a:r>
              <a:rPr lang="en-GB" sz="1600" dirty="0">
                <a:solidFill>
                  <a:srgbClr val="000000"/>
                </a:solidFill>
                <a:ea typeface="Calibri" panose="020F0502020204030204" pitchFamily="34" charset="0"/>
              </a:rPr>
              <a:t>Increasing steadily since 1950 </a:t>
            </a:r>
          </a:p>
          <a:p>
            <a:pPr marL="342900" indent="-342900">
              <a:spcBef>
                <a:spcPts val="0"/>
              </a:spcBef>
              <a:spcAft>
                <a:spcPts val="600"/>
              </a:spcAft>
              <a:buFont typeface="+mj-lt"/>
              <a:buAutoNum type="alphaUcPeriod"/>
            </a:pPr>
            <a:r>
              <a:rPr lang="en-GB" sz="1600" dirty="0">
                <a:solidFill>
                  <a:srgbClr val="000000"/>
                </a:solidFill>
                <a:ea typeface="Calibri" panose="020F0502020204030204" pitchFamily="34" charset="0"/>
              </a:rPr>
              <a:t>Increased from 1950 to 1990 and is now stalling</a:t>
            </a:r>
          </a:p>
          <a:p>
            <a:pPr marL="342900" indent="-342900">
              <a:spcBef>
                <a:spcPts val="0"/>
              </a:spcBef>
              <a:spcAft>
                <a:spcPts val="600"/>
              </a:spcAft>
              <a:buFont typeface="+mj-lt"/>
              <a:buAutoNum type="alphaUcPeriod"/>
            </a:pPr>
            <a:r>
              <a:rPr lang="en-GB" sz="1600" dirty="0">
                <a:solidFill>
                  <a:srgbClr val="000000"/>
                </a:solidFill>
                <a:ea typeface="Calibri" panose="020F0502020204030204" pitchFamily="34" charset="0"/>
              </a:rPr>
              <a:t>Increased from 1950 to 1990 and is now decreasing</a:t>
            </a:r>
            <a:endParaRPr lang="fr-FR" sz="1600" b="1" dirty="0">
              <a:solidFill>
                <a:srgbClr val="000000"/>
              </a:solidFill>
            </a:endParaRPr>
          </a:p>
          <a:p>
            <a:pPr marL="0" indent="0">
              <a:spcBef>
                <a:spcPts val="0"/>
              </a:spcBef>
              <a:spcAft>
                <a:spcPts val="600"/>
              </a:spcAft>
              <a:buNone/>
            </a:pPr>
            <a:endParaRPr lang="en-GB" sz="800" b="1" dirty="0">
              <a:solidFill>
                <a:srgbClr val="000000"/>
              </a:solidFill>
              <a:ea typeface="Calibri" panose="020F0502020204030204" pitchFamily="34" charset="0"/>
            </a:endParaRPr>
          </a:p>
          <a:p>
            <a:pPr marL="0" indent="0">
              <a:spcBef>
                <a:spcPts val="0"/>
              </a:spcBef>
              <a:spcAft>
                <a:spcPts val="600"/>
              </a:spcAft>
              <a:buNone/>
            </a:pPr>
            <a:r>
              <a:rPr lang="en-GB" sz="1600" b="1" dirty="0">
                <a:solidFill>
                  <a:srgbClr val="000000"/>
                </a:solidFill>
                <a:ea typeface="Calibri" panose="020F0502020204030204" pitchFamily="34" charset="0"/>
              </a:rPr>
              <a:t>Global production of fish is:</a:t>
            </a:r>
            <a:endParaRPr lang="fr-FR" sz="1600" dirty="0">
              <a:ea typeface="Calibri" panose="020F0502020204030204" pitchFamily="34" charset="0"/>
            </a:endParaRPr>
          </a:p>
          <a:p>
            <a:pPr marL="342900" indent="-342900">
              <a:spcBef>
                <a:spcPts val="0"/>
              </a:spcBef>
              <a:spcAft>
                <a:spcPts val="600"/>
              </a:spcAft>
              <a:buFont typeface="+mj-lt"/>
              <a:buAutoNum type="alphaUcPeriod"/>
            </a:pPr>
            <a:r>
              <a:rPr lang="en-GB" sz="1600" dirty="0">
                <a:solidFill>
                  <a:srgbClr val="000000"/>
                </a:solidFill>
              </a:rPr>
              <a:t>Predominantly composed of fishing</a:t>
            </a:r>
            <a:endParaRPr lang="fr-FR" sz="1600" dirty="0">
              <a:solidFill>
                <a:srgbClr val="000000"/>
              </a:solidFill>
            </a:endParaRPr>
          </a:p>
          <a:p>
            <a:pPr marL="342900" indent="-342900">
              <a:spcBef>
                <a:spcPts val="0"/>
              </a:spcBef>
              <a:spcAft>
                <a:spcPts val="600"/>
              </a:spcAft>
              <a:buFont typeface="+mj-lt"/>
              <a:buAutoNum type="alphaUcPeriod"/>
            </a:pPr>
            <a:r>
              <a:rPr lang="en-GB" sz="1600" dirty="0">
                <a:solidFill>
                  <a:srgbClr val="000000"/>
                </a:solidFill>
              </a:rPr>
              <a:t>Evenly composed of fishing and aquaculture</a:t>
            </a:r>
            <a:endParaRPr lang="fr-FR" sz="1600" dirty="0">
              <a:solidFill>
                <a:srgbClr val="000000"/>
              </a:solidFill>
            </a:endParaRPr>
          </a:p>
          <a:p>
            <a:pPr marL="342900" indent="-342900">
              <a:spcBef>
                <a:spcPts val="0"/>
              </a:spcBef>
              <a:spcAft>
                <a:spcPts val="600"/>
              </a:spcAft>
              <a:buFont typeface="+mj-lt"/>
              <a:buAutoNum type="alphaUcPeriod"/>
            </a:pPr>
            <a:r>
              <a:rPr lang="en-GB" sz="1600" dirty="0">
                <a:solidFill>
                  <a:srgbClr val="000000"/>
                </a:solidFill>
              </a:rPr>
              <a:t>Predominantly composed of aquaculture</a:t>
            </a:r>
            <a:endParaRPr lang="fr-FR" sz="1600" dirty="0">
              <a:solidFill>
                <a:srgbClr val="000000"/>
              </a:solidFill>
            </a:endParaRPr>
          </a:p>
          <a:p>
            <a:pPr marL="0" indent="0">
              <a:spcBef>
                <a:spcPts val="0"/>
              </a:spcBef>
              <a:spcAft>
                <a:spcPts val="600"/>
              </a:spcAft>
              <a:buNone/>
            </a:pPr>
            <a:endParaRPr lang="en-GB" sz="800" b="1" dirty="0">
              <a:solidFill>
                <a:srgbClr val="000000"/>
              </a:solidFill>
            </a:endParaRPr>
          </a:p>
          <a:p>
            <a:pPr marL="0" indent="0">
              <a:spcBef>
                <a:spcPts val="0"/>
              </a:spcBef>
              <a:spcAft>
                <a:spcPts val="600"/>
              </a:spcAft>
              <a:buNone/>
            </a:pPr>
            <a:r>
              <a:rPr lang="en-GB" sz="1600" b="1" dirty="0">
                <a:solidFill>
                  <a:srgbClr val="000000"/>
                </a:solidFill>
              </a:rPr>
              <a:t>The</a:t>
            </a:r>
            <a:r>
              <a:rPr lang="en-GB" sz="1600" b="1" dirty="0">
                <a:solidFill>
                  <a:srgbClr val="000000"/>
                </a:solidFill>
                <a:ea typeface="Calibri" panose="020F0502020204030204" pitchFamily="34" charset="0"/>
              </a:rPr>
              <a:t> top 7 producers (China, Indonesia, Peru, India, Russia, </a:t>
            </a:r>
            <a:br>
              <a:rPr lang="en-GB" sz="1600" b="1" dirty="0">
                <a:solidFill>
                  <a:srgbClr val="000000"/>
                </a:solidFill>
                <a:ea typeface="Calibri" panose="020F0502020204030204" pitchFamily="34" charset="0"/>
              </a:rPr>
            </a:br>
            <a:r>
              <a:rPr lang="en-GB" sz="1600" b="1" dirty="0">
                <a:solidFill>
                  <a:srgbClr val="000000"/>
                </a:solidFill>
                <a:ea typeface="Calibri" panose="020F0502020204030204" pitchFamily="34" charset="0"/>
              </a:rPr>
              <a:t>USA, and Viet Nam) of fish account for:</a:t>
            </a:r>
            <a:endParaRPr lang="fr-FR" sz="1600" dirty="0">
              <a:ea typeface="Calibri" panose="020F0502020204030204" pitchFamily="34" charset="0"/>
            </a:endParaRPr>
          </a:p>
          <a:p>
            <a:pPr marL="342900" indent="-342900">
              <a:spcBef>
                <a:spcPts val="0"/>
              </a:spcBef>
              <a:spcAft>
                <a:spcPts val="600"/>
              </a:spcAft>
              <a:buFont typeface="+mj-lt"/>
              <a:buAutoNum type="alphaUcPeriod"/>
            </a:pPr>
            <a:r>
              <a:rPr lang="en-GB" sz="1600" dirty="0">
                <a:solidFill>
                  <a:srgbClr val="000000"/>
                </a:solidFill>
              </a:rPr>
              <a:t>25% of world production</a:t>
            </a:r>
            <a:endParaRPr lang="fr-FR" sz="1600" dirty="0">
              <a:solidFill>
                <a:srgbClr val="000000"/>
              </a:solidFill>
            </a:endParaRPr>
          </a:p>
          <a:p>
            <a:pPr marL="342900" indent="-342900">
              <a:spcBef>
                <a:spcPts val="0"/>
              </a:spcBef>
              <a:spcAft>
                <a:spcPts val="600"/>
              </a:spcAft>
              <a:buFont typeface="+mj-lt"/>
              <a:buAutoNum type="alphaUcPeriod"/>
            </a:pPr>
            <a:r>
              <a:rPr lang="en-GB" sz="1600" dirty="0">
                <a:solidFill>
                  <a:srgbClr val="000000"/>
                </a:solidFill>
              </a:rPr>
              <a:t>50% of world production</a:t>
            </a:r>
            <a:endParaRPr lang="fr-FR" sz="1600" dirty="0">
              <a:solidFill>
                <a:srgbClr val="000000"/>
              </a:solidFill>
            </a:endParaRPr>
          </a:p>
          <a:p>
            <a:pPr marL="342900" indent="-342900">
              <a:spcBef>
                <a:spcPts val="0"/>
              </a:spcBef>
              <a:spcAft>
                <a:spcPts val="600"/>
              </a:spcAft>
              <a:buFont typeface="+mj-lt"/>
              <a:buAutoNum type="alphaUcPeriod"/>
            </a:pPr>
            <a:r>
              <a:rPr lang="en-GB" sz="1600" dirty="0">
                <a:solidFill>
                  <a:srgbClr val="000000"/>
                </a:solidFill>
              </a:rPr>
              <a:t>75% of world production</a:t>
            </a:r>
            <a:endParaRPr lang="fr-FR" sz="1600" dirty="0">
              <a:solidFill>
                <a:srgbClr val="000000"/>
              </a:solidFill>
            </a:endParaRPr>
          </a:p>
        </p:txBody>
      </p:sp>
      <p:sp>
        <p:nvSpPr>
          <p:cNvPr id="7" name="Title 6">
            <a:extLst>
              <a:ext uri="{FF2B5EF4-FFF2-40B4-BE49-F238E27FC236}">
                <a16:creationId xmlns:a16="http://schemas.microsoft.com/office/drawing/2014/main" id="{3EA1EE7D-8A4B-493E-A8D0-2E046F96BAC7}"/>
              </a:ext>
            </a:extLst>
          </p:cNvPr>
          <p:cNvSpPr>
            <a:spLocks noGrp="1"/>
          </p:cNvSpPr>
          <p:nvPr>
            <p:ph type="title"/>
          </p:nvPr>
        </p:nvSpPr>
        <p:spPr/>
        <p:txBody>
          <a:bodyPr/>
          <a:lstStyle/>
          <a:p>
            <a:r>
              <a:rPr lang="de-DE" dirty="0" err="1"/>
              <a:t>What</a:t>
            </a:r>
            <a:r>
              <a:rPr lang="de-DE" dirty="0"/>
              <a:t> do </a:t>
            </a:r>
            <a:r>
              <a:rPr lang="de-DE" dirty="0" err="1"/>
              <a:t>you</a:t>
            </a:r>
            <a:r>
              <a:rPr lang="de-DE" dirty="0"/>
              <a:t> </a:t>
            </a:r>
            <a:r>
              <a:rPr lang="de-DE" dirty="0" err="1"/>
              <a:t>know</a:t>
            </a:r>
            <a:r>
              <a:rPr lang="de-DE" dirty="0"/>
              <a:t> </a:t>
            </a:r>
            <a:r>
              <a:rPr lang="de-DE" dirty="0" err="1"/>
              <a:t>about</a:t>
            </a:r>
            <a:r>
              <a:rPr lang="de-DE" dirty="0"/>
              <a:t> </a:t>
            </a:r>
            <a:r>
              <a:rPr lang="de-DE" dirty="0" err="1"/>
              <a:t>the</a:t>
            </a:r>
            <a:r>
              <a:rPr lang="de-DE" dirty="0"/>
              <a:t> </a:t>
            </a:r>
            <a:r>
              <a:rPr lang="de-DE" dirty="0" err="1"/>
              <a:t>fishing</a:t>
            </a:r>
            <a:r>
              <a:rPr lang="de-DE" dirty="0"/>
              <a:t> </a:t>
            </a:r>
            <a:r>
              <a:rPr lang="de-DE" dirty="0" err="1"/>
              <a:t>industry</a:t>
            </a:r>
            <a:r>
              <a:rPr lang="de-DE" dirty="0"/>
              <a:t>? </a:t>
            </a:r>
            <a:endParaRPr lang="en-US" dirty="0"/>
          </a:p>
        </p:txBody>
      </p:sp>
      <p:sp>
        <p:nvSpPr>
          <p:cNvPr id="6" name="Slide Number Placeholder 5">
            <a:extLst>
              <a:ext uri="{FF2B5EF4-FFF2-40B4-BE49-F238E27FC236}">
                <a16:creationId xmlns:a16="http://schemas.microsoft.com/office/drawing/2014/main" id="{646B7EB3-E1A6-40E7-81D8-A2D23C716A36}"/>
              </a:ext>
            </a:extLst>
          </p:cNvPr>
          <p:cNvSpPr>
            <a:spLocks noGrp="1"/>
          </p:cNvSpPr>
          <p:nvPr>
            <p:ph type="sldNum" sz="quarter" idx="12"/>
          </p:nvPr>
        </p:nvSpPr>
        <p:spPr/>
        <p:txBody>
          <a:bodyPr/>
          <a:lstStyle/>
          <a:p>
            <a:fld id="{6CFE7187-A782-504C-951B-750469532E0A}" type="slidenum">
              <a:rPr lang="x-none" smtClean="0"/>
              <a:t>19</a:t>
            </a:fld>
            <a:endParaRPr lang="x-none"/>
          </a:p>
        </p:txBody>
      </p:sp>
      <p:sp>
        <p:nvSpPr>
          <p:cNvPr id="9" name="Text Placeholder 8">
            <a:extLst>
              <a:ext uri="{FF2B5EF4-FFF2-40B4-BE49-F238E27FC236}">
                <a16:creationId xmlns:a16="http://schemas.microsoft.com/office/drawing/2014/main" id="{EA99A34C-B627-4481-98DA-E46CC3B4A344}"/>
              </a:ext>
            </a:extLst>
          </p:cNvPr>
          <p:cNvSpPr>
            <a:spLocks noGrp="1"/>
          </p:cNvSpPr>
          <p:nvPr>
            <p:ph type="body" sz="quarter" idx="13"/>
          </p:nvPr>
        </p:nvSpPr>
        <p:spPr/>
        <p:txBody>
          <a:bodyPr/>
          <a:lstStyle/>
          <a:p>
            <a:endParaRPr lang="en-US"/>
          </a:p>
        </p:txBody>
      </p:sp>
      <p:sp>
        <p:nvSpPr>
          <p:cNvPr id="5" name="Ellipse 10">
            <a:extLst>
              <a:ext uri="{FF2B5EF4-FFF2-40B4-BE49-F238E27FC236}">
                <a16:creationId xmlns:a16="http://schemas.microsoft.com/office/drawing/2014/main" id="{E94E4CBB-3D96-4BCF-2104-9A0A2F48AAE1}"/>
              </a:ext>
            </a:extLst>
          </p:cNvPr>
          <p:cNvSpPr>
            <a:spLocks noChangeAspect="1"/>
          </p:cNvSpPr>
          <p:nvPr/>
        </p:nvSpPr>
        <p:spPr>
          <a:xfrm rot="360000">
            <a:off x="9086824" y="1864755"/>
            <a:ext cx="2160000" cy="2160000"/>
          </a:xfrm>
          <a:prstGeom prst="ellipse">
            <a:avLst/>
          </a:prstGeom>
          <a:solidFill>
            <a:srgbClr val="F2F2F2">
              <a:alpha val="50196"/>
            </a:srgbClr>
          </a:solidFill>
          <a:ln>
            <a:solidFill>
              <a:srgbClr val="247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b="1" dirty="0">
                <a:solidFill>
                  <a:srgbClr val="247BA0"/>
                </a:solidFill>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251567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oup of people posing for a photo&#10;&#10;Description automatically generated">
            <a:extLst>
              <a:ext uri="{FF2B5EF4-FFF2-40B4-BE49-F238E27FC236}">
                <a16:creationId xmlns:a16="http://schemas.microsoft.com/office/drawing/2014/main" id="{94465A2E-AC05-87A9-9B0A-5D8AB8F1F51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164006" y="2280240"/>
            <a:ext cx="5053882" cy="2833989"/>
          </a:xfrm>
        </p:spPr>
      </p:pic>
      <p:sp>
        <p:nvSpPr>
          <p:cNvPr id="5" name="Title 4">
            <a:extLst>
              <a:ext uri="{FF2B5EF4-FFF2-40B4-BE49-F238E27FC236}">
                <a16:creationId xmlns:a16="http://schemas.microsoft.com/office/drawing/2014/main" id="{1D7EB529-08EA-8E75-4943-00E09F0A07A7}"/>
              </a:ext>
            </a:extLst>
          </p:cNvPr>
          <p:cNvSpPr>
            <a:spLocks noGrp="1"/>
          </p:cNvSpPr>
          <p:nvPr>
            <p:ph type="title"/>
          </p:nvPr>
        </p:nvSpPr>
        <p:spPr>
          <a:xfrm>
            <a:off x="838199" y="1162844"/>
            <a:ext cx="10515600" cy="594936"/>
          </a:xfrm>
        </p:spPr>
        <p:txBody>
          <a:bodyPr>
            <a:normAutofit/>
          </a:bodyPr>
          <a:lstStyle/>
          <a:p>
            <a:r>
              <a:rPr lang="de-CH" dirty="0"/>
              <a:t>ILO-GBSN-</a:t>
            </a:r>
            <a:r>
              <a:rPr lang="de-CH" dirty="0" err="1"/>
              <a:t>UniGE</a:t>
            </a:r>
            <a:r>
              <a:rPr lang="de-CH" dirty="0"/>
              <a:t> Launch </a:t>
            </a:r>
            <a:r>
              <a:rPr lang="de-CH" dirty="0" err="1"/>
              <a:t>of</a:t>
            </a:r>
            <a:r>
              <a:rPr lang="de-CH" dirty="0"/>
              <a:t> </a:t>
            </a:r>
            <a:r>
              <a:rPr lang="de-CH" dirty="0" err="1"/>
              <a:t>MoU</a:t>
            </a:r>
            <a:r>
              <a:rPr lang="de-CH" dirty="0"/>
              <a:t> &amp; Technical Workshop on Fishing</a:t>
            </a:r>
            <a:endParaRPr lang="en-US" dirty="0"/>
          </a:p>
        </p:txBody>
      </p:sp>
      <p:sp>
        <p:nvSpPr>
          <p:cNvPr id="4" name="Slide Number Placeholder 3">
            <a:extLst>
              <a:ext uri="{FF2B5EF4-FFF2-40B4-BE49-F238E27FC236}">
                <a16:creationId xmlns:a16="http://schemas.microsoft.com/office/drawing/2014/main" id="{F8536E54-DFC7-5317-CF83-B5F2B810EC62}"/>
              </a:ext>
            </a:extLst>
          </p:cNvPr>
          <p:cNvSpPr>
            <a:spLocks noGrp="1"/>
          </p:cNvSpPr>
          <p:nvPr>
            <p:ph type="sldNum" sz="quarter" idx="12"/>
          </p:nvPr>
        </p:nvSpPr>
        <p:spPr/>
        <p:txBody>
          <a:bodyPr/>
          <a:lstStyle/>
          <a:p>
            <a:fld id="{6CFE7187-A782-504C-951B-750469532E0A}" type="slidenum">
              <a:rPr lang="x-none" smtClean="0"/>
              <a:t>2</a:t>
            </a:fld>
            <a:endParaRPr lang="x-none"/>
          </a:p>
        </p:txBody>
      </p:sp>
      <p:sp>
        <p:nvSpPr>
          <p:cNvPr id="7" name="Text Placeholder 6">
            <a:extLst>
              <a:ext uri="{FF2B5EF4-FFF2-40B4-BE49-F238E27FC236}">
                <a16:creationId xmlns:a16="http://schemas.microsoft.com/office/drawing/2014/main" id="{FDBE7953-4CF8-C314-095A-67C5A9DCD786}"/>
              </a:ext>
            </a:extLst>
          </p:cNvPr>
          <p:cNvSpPr>
            <a:spLocks noGrp="1"/>
          </p:cNvSpPr>
          <p:nvPr>
            <p:ph type="body" sz="quarter" idx="13"/>
          </p:nvPr>
        </p:nvSpPr>
        <p:spPr/>
        <p:txBody>
          <a:bodyPr/>
          <a:lstStyle/>
          <a:p>
            <a:endParaRPr lang="en-US" dirty="0"/>
          </a:p>
        </p:txBody>
      </p:sp>
      <p:pic>
        <p:nvPicPr>
          <p:cNvPr id="11" name="Picture 10" descr="A group of people posing for a photo&#10;&#10;Description automatically generated">
            <a:extLst>
              <a:ext uri="{FF2B5EF4-FFF2-40B4-BE49-F238E27FC236}">
                <a16:creationId xmlns:a16="http://schemas.microsoft.com/office/drawing/2014/main" id="{C0E0C1C6-945A-5E78-9DD4-C877FDE782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199" y="2826999"/>
            <a:ext cx="3839046" cy="2156263"/>
          </a:xfrm>
          <a:prstGeom prst="rect">
            <a:avLst/>
          </a:prstGeom>
        </p:spPr>
      </p:pic>
      <p:pic>
        <p:nvPicPr>
          <p:cNvPr id="13" name="Picture 12" descr="A picture containing text, whiteboard&#10;&#10;Description automatically generated">
            <a:extLst>
              <a:ext uri="{FF2B5EF4-FFF2-40B4-BE49-F238E27FC236}">
                <a16:creationId xmlns:a16="http://schemas.microsoft.com/office/drawing/2014/main" id="{80C89840-645C-8223-1DA5-0FD40BA6B9C1}"/>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rot="21314299">
            <a:off x="7587284" y="5387730"/>
            <a:ext cx="1366661" cy="920223"/>
          </a:xfrm>
          <a:prstGeom prst="rect">
            <a:avLst/>
          </a:prstGeom>
        </p:spPr>
      </p:pic>
      <p:pic>
        <p:nvPicPr>
          <p:cNvPr id="15" name="Picture 14" descr="Map&#10;&#10;Description automatically generated">
            <a:extLst>
              <a:ext uri="{FF2B5EF4-FFF2-40B4-BE49-F238E27FC236}">
                <a16:creationId xmlns:a16="http://schemas.microsoft.com/office/drawing/2014/main" id="{C6257926-6CD5-5932-8802-01AD8135EFB0}"/>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6010648" y="5382852"/>
            <a:ext cx="911785" cy="919695"/>
          </a:xfrm>
          <a:prstGeom prst="rect">
            <a:avLst/>
          </a:prstGeom>
        </p:spPr>
      </p:pic>
      <p:pic>
        <p:nvPicPr>
          <p:cNvPr id="17" name="Picture 16" descr="A whiteboard with writing on it&#10;&#10;Description automatically generated with low confidence">
            <a:extLst>
              <a:ext uri="{FF2B5EF4-FFF2-40B4-BE49-F238E27FC236}">
                <a16:creationId xmlns:a16="http://schemas.microsoft.com/office/drawing/2014/main" id="{3A8BE9AA-5C3F-2788-E72B-EA765F74421E}"/>
              </a:ext>
            </a:extLst>
          </p:cNvPr>
          <p:cNvPicPr>
            <a:picLocks noChangeAspect="1"/>
          </p:cNvPicPr>
          <p:nvPr/>
        </p:nvPicPr>
        <p:blipFill>
          <a:blip r:embed="rId6" cstate="screen">
            <a:alphaModFix amt="50000"/>
            <a:extLst>
              <a:ext uri="{28A0092B-C50C-407E-A947-70E740481C1C}">
                <a14:useLocalDpi xmlns:a14="http://schemas.microsoft.com/office/drawing/2010/main"/>
              </a:ext>
            </a:extLst>
          </a:blip>
          <a:stretch>
            <a:fillRect/>
          </a:stretch>
        </p:blipFill>
        <p:spPr>
          <a:xfrm rot="360030">
            <a:off x="4146977" y="5393136"/>
            <a:ext cx="1198819" cy="919695"/>
          </a:xfrm>
          <a:prstGeom prst="rect">
            <a:avLst/>
          </a:prstGeom>
        </p:spPr>
      </p:pic>
      <p:pic>
        <p:nvPicPr>
          <p:cNvPr id="19" name="Picture 18" descr="Text, letter&#10;&#10;Description automatically generated">
            <a:extLst>
              <a:ext uri="{FF2B5EF4-FFF2-40B4-BE49-F238E27FC236}">
                <a16:creationId xmlns:a16="http://schemas.microsoft.com/office/drawing/2014/main" id="{E4D8451E-47CD-6DA6-E9C9-0CA8998E9AF7}"/>
              </a:ext>
            </a:extLst>
          </p:cNvPr>
          <p:cNvPicPr>
            <a:picLocks noChangeAspect="1"/>
          </p:cNvPicPr>
          <p:nvPr/>
        </p:nvPicPr>
        <p:blipFill>
          <a:blip r:embed="rId7" cstate="screen">
            <a:alphaModFix amt="50000"/>
            <a:extLst>
              <a:ext uri="{28A0092B-C50C-407E-A947-70E740481C1C}">
                <a14:useLocalDpi xmlns:a14="http://schemas.microsoft.com/office/drawing/2010/main"/>
              </a:ext>
            </a:extLst>
          </a:blip>
          <a:stretch>
            <a:fillRect/>
          </a:stretch>
        </p:blipFill>
        <p:spPr>
          <a:xfrm rot="21300000">
            <a:off x="1928070" y="5377974"/>
            <a:ext cx="1554055" cy="919695"/>
          </a:xfrm>
          <a:prstGeom prst="rect">
            <a:avLst/>
          </a:prstGeom>
        </p:spPr>
      </p:pic>
    </p:spTree>
    <p:extLst>
      <p:ext uri="{BB962C8B-B14F-4D97-AF65-F5344CB8AC3E}">
        <p14:creationId xmlns:p14="http://schemas.microsoft.com/office/powerpoint/2010/main" val="3714784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54B1C40-02DD-43F7-840C-A181B2915888}"/>
              </a:ext>
            </a:extLst>
          </p:cNvPr>
          <p:cNvSpPr>
            <a:spLocks noGrp="1"/>
          </p:cNvSpPr>
          <p:nvPr>
            <p:ph idx="1"/>
          </p:nvPr>
        </p:nvSpPr>
        <p:spPr>
          <a:xfrm>
            <a:off x="838199" y="2032989"/>
            <a:ext cx="10515600" cy="4486136"/>
          </a:xfrm>
        </p:spPr>
        <p:txBody>
          <a:bodyPr>
            <a:noAutofit/>
          </a:bodyPr>
          <a:lstStyle/>
          <a:p>
            <a:pPr marL="0" indent="0">
              <a:spcBef>
                <a:spcPts val="0"/>
              </a:spcBef>
              <a:spcAft>
                <a:spcPts val="600"/>
              </a:spcAft>
              <a:buNone/>
            </a:pPr>
            <a:r>
              <a:rPr lang="en-GB" sz="1600" b="1" dirty="0">
                <a:solidFill>
                  <a:srgbClr val="000000"/>
                </a:solidFill>
              </a:rPr>
              <a:t>Global production of fish is:</a:t>
            </a:r>
            <a:endParaRPr lang="fr-FR" sz="1600" dirty="0">
              <a:ea typeface="Calibri" panose="020F0502020204030204" pitchFamily="34" charset="0"/>
            </a:endParaRPr>
          </a:p>
          <a:p>
            <a:pPr marL="342900" indent="-342900">
              <a:spcBef>
                <a:spcPts val="0"/>
              </a:spcBef>
              <a:spcAft>
                <a:spcPts val="600"/>
              </a:spcAft>
              <a:buFont typeface="+mj-lt"/>
              <a:buAutoNum type="alphaUcPeriod"/>
            </a:pPr>
            <a:r>
              <a:rPr lang="en-GB" sz="1600" dirty="0">
                <a:solidFill>
                  <a:srgbClr val="7AAAC0"/>
                </a:solidFill>
                <a:ea typeface="Calibri" panose="020F0502020204030204" pitchFamily="34" charset="0"/>
              </a:rPr>
              <a:t>Increasing steadily since 1950 </a:t>
            </a:r>
          </a:p>
          <a:p>
            <a:pPr marL="342900" indent="-342900">
              <a:spcBef>
                <a:spcPts val="0"/>
              </a:spcBef>
              <a:spcAft>
                <a:spcPts val="600"/>
              </a:spcAft>
              <a:buFont typeface="+mj-lt"/>
              <a:buAutoNum type="alphaUcPeriod"/>
            </a:pPr>
            <a:r>
              <a:rPr lang="en-GB" sz="1600" dirty="0">
                <a:solidFill>
                  <a:srgbClr val="000000"/>
                </a:solidFill>
                <a:ea typeface="Calibri" panose="020F0502020204030204" pitchFamily="34" charset="0"/>
              </a:rPr>
              <a:t>Increased from 1950 to 1990 and is now stalling</a:t>
            </a:r>
          </a:p>
          <a:p>
            <a:pPr marL="342900" indent="-342900">
              <a:spcBef>
                <a:spcPts val="0"/>
              </a:spcBef>
              <a:spcAft>
                <a:spcPts val="600"/>
              </a:spcAft>
              <a:buFont typeface="+mj-lt"/>
              <a:buAutoNum type="alphaUcPeriod"/>
            </a:pPr>
            <a:r>
              <a:rPr lang="en-GB" sz="1600" dirty="0">
                <a:solidFill>
                  <a:srgbClr val="000000"/>
                </a:solidFill>
                <a:ea typeface="Calibri" panose="020F0502020204030204" pitchFamily="34" charset="0"/>
              </a:rPr>
              <a:t>Increased from 1950 to 1990 and is now decreasing</a:t>
            </a:r>
            <a:endParaRPr lang="fr-FR" sz="1600" b="1" dirty="0">
              <a:solidFill>
                <a:srgbClr val="000000"/>
              </a:solidFill>
            </a:endParaRPr>
          </a:p>
          <a:p>
            <a:pPr marL="0" indent="0">
              <a:spcBef>
                <a:spcPts val="0"/>
              </a:spcBef>
              <a:spcAft>
                <a:spcPts val="600"/>
              </a:spcAft>
              <a:buNone/>
            </a:pPr>
            <a:endParaRPr lang="en-GB" sz="800" b="1" dirty="0">
              <a:solidFill>
                <a:srgbClr val="000000"/>
              </a:solidFill>
              <a:ea typeface="Calibri" panose="020F0502020204030204" pitchFamily="34" charset="0"/>
            </a:endParaRPr>
          </a:p>
          <a:p>
            <a:pPr marL="0" indent="0">
              <a:spcBef>
                <a:spcPts val="0"/>
              </a:spcBef>
              <a:spcAft>
                <a:spcPts val="600"/>
              </a:spcAft>
              <a:buNone/>
            </a:pPr>
            <a:r>
              <a:rPr lang="en-GB" sz="1600" b="1" dirty="0">
                <a:solidFill>
                  <a:srgbClr val="000000"/>
                </a:solidFill>
                <a:ea typeface="Calibri" panose="020F0502020204030204" pitchFamily="34" charset="0"/>
              </a:rPr>
              <a:t>Global production of fish is:</a:t>
            </a:r>
            <a:endParaRPr lang="fr-FR" sz="1600" dirty="0">
              <a:ea typeface="Calibri" panose="020F0502020204030204" pitchFamily="34" charset="0"/>
            </a:endParaRPr>
          </a:p>
          <a:p>
            <a:pPr marL="342900" indent="-342900">
              <a:spcBef>
                <a:spcPts val="0"/>
              </a:spcBef>
              <a:spcAft>
                <a:spcPts val="600"/>
              </a:spcAft>
              <a:buFont typeface="+mj-lt"/>
              <a:buAutoNum type="alphaUcPeriod"/>
            </a:pPr>
            <a:r>
              <a:rPr lang="en-GB" sz="1600" dirty="0">
                <a:solidFill>
                  <a:srgbClr val="000000"/>
                </a:solidFill>
              </a:rPr>
              <a:t>Predominantly composed of capture </a:t>
            </a:r>
            <a:r>
              <a:rPr lang="en-GB" dirty="0">
                <a:solidFill>
                  <a:srgbClr val="000000"/>
                </a:solidFill>
              </a:rPr>
              <a:t>fishing</a:t>
            </a:r>
            <a:endParaRPr lang="fr-FR" sz="1600" dirty="0">
              <a:solidFill>
                <a:srgbClr val="000000"/>
              </a:solidFill>
            </a:endParaRPr>
          </a:p>
          <a:p>
            <a:pPr marL="342900" indent="-342900">
              <a:spcBef>
                <a:spcPts val="0"/>
              </a:spcBef>
              <a:spcAft>
                <a:spcPts val="600"/>
              </a:spcAft>
              <a:buFont typeface="+mj-lt"/>
              <a:buAutoNum type="alphaUcPeriod"/>
            </a:pPr>
            <a:r>
              <a:rPr lang="en-GB" sz="1600" dirty="0">
                <a:solidFill>
                  <a:srgbClr val="7AAAC0"/>
                </a:solidFill>
              </a:rPr>
              <a:t>Evenly composed of fishing and aquaculture</a:t>
            </a:r>
            <a:endParaRPr lang="fr-FR" sz="1600" dirty="0">
              <a:solidFill>
                <a:srgbClr val="7AAAC0"/>
              </a:solidFill>
            </a:endParaRPr>
          </a:p>
          <a:p>
            <a:pPr marL="342900" indent="-342900">
              <a:spcBef>
                <a:spcPts val="0"/>
              </a:spcBef>
              <a:spcAft>
                <a:spcPts val="600"/>
              </a:spcAft>
              <a:buFont typeface="+mj-lt"/>
              <a:buAutoNum type="alphaUcPeriod"/>
            </a:pPr>
            <a:r>
              <a:rPr lang="en-GB" sz="1600" dirty="0"/>
              <a:t>Predominantly composed of aquaculture</a:t>
            </a:r>
            <a:endParaRPr lang="fr-FR" sz="1600" dirty="0"/>
          </a:p>
          <a:p>
            <a:pPr marL="0" indent="0">
              <a:spcBef>
                <a:spcPts val="0"/>
              </a:spcBef>
              <a:spcAft>
                <a:spcPts val="600"/>
              </a:spcAft>
              <a:buNone/>
            </a:pPr>
            <a:endParaRPr lang="en-GB" sz="800" b="1" dirty="0">
              <a:solidFill>
                <a:srgbClr val="000000"/>
              </a:solidFill>
            </a:endParaRPr>
          </a:p>
          <a:p>
            <a:pPr marL="0" indent="0">
              <a:spcBef>
                <a:spcPts val="0"/>
              </a:spcBef>
              <a:spcAft>
                <a:spcPts val="600"/>
              </a:spcAft>
              <a:buNone/>
            </a:pPr>
            <a:r>
              <a:rPr lang="en-GB" sz="1600" b="1" dirty="0">
                <a:solidFill>
                  <a:srgbClr val="000000"/>
                </a:solidFill>
              </a:rPr>
              <a:t>The</a:t>
            </a:r>
            <a:r>
              <a:rPr lang="en-GB" sz="1600" b="1" dirty="0">
                <a:solidFill>
                  <a:srgbClr val="000000"/>
                </a:solidFill>
                <a:ea typeface="Calibri" panose="020F0502020204030204" pitchFamily="34" charset="0"/>
              </a:rPr>
              <a:t> top 7 producers (China, Indonesia, Peru, India, Russia, </a:t>
            </a:r>
            <a:br>
              <a:rPr lang="en-GB" sz="1600" b="1" dirty="0">
                <a:solidFill>
                  <a:srgbClr val="000000"/>
                </a:solidFill>
                <a:ea typeface="Calibri" panose="020F0502020204030204" pitchFamily="34" charset="0"/>
              </a:rPr>
            </a:br>
            <a:r>
              <a:rPr lang="en-GB" sz="1600" b="1" dirty="0">
                <a:solidFill>
                  <a:srgbClr val="000000"/>
                </a:solidFill>
                <a:ea typeface="Calibri" panose="020F0502020204030204" pitchFamily="34" charset="0"/>
              </a:rPr>
              <a:t>USA, and Viet Nam) of fish account for:</a:t>
            </a:r>
            <a:endParaRPr lang="fr-FR" sz="1600" dirty="0">
              <a:ea typeface="Calibri" panose="020F0502020204030204" pitchFamily="34" charset="0"/>
            </a:endParaRPr>
          </a:p>
          <a:p>
            <a:pPr marL="342900" indent="-342900">
              <a:spcBef>
                <a:spcPts val="0"/>
              </a:spcBef>
              <a:spcAft>
                <a:spcPts val="600"/>
              </a:spcAft>
              <a:buFont typeface="+mj-lt"/>
              <a:buAutoNum type="alphaUcPeriod"/>
            </a:pPr>
            <a:r>
              <a:rPr lang="en-GB" sz="1600" dirty="0">
                <a:solidFill>
                  <a:srgbClr val="000000"/>
                </a:solidFill>
              </a:rPr>
              <a:t>25% of world production</a:t>
            </a:r>
            <a:endParaRPr lang="fr-FR" sz="1600" dirty="0">
              <a:solidFill>
                <a:srgbClr val="000000"/>
              </a:solidFill>
            </a:endParaRPr>
          </a:p>
          <a:p>
            <a:pPr marL="342900" indent="-342900">
              <a:spcBef>
                <a:spcPts val="0"/>
              </a:spcBef>
              <a:spcAft>
                <a:spcPts val="600"/>
              </a:spcAft>
              <a:buFont typeface="+mj-lt"/>
              <a:buAutoNum type="alphaUcPeriod"/>
            </a:pPr>
            <a:r>
              <a:rPr lang="en-GB" sz="1600" dirty="0">
                <a:solidFill>
                  <a:srgbClr val="7AAAC0"/>
                </a:solidFill>
              </a:rPr>
              <a:t>50% of world production</a:t>
            </a:r>
            <a:endParaRPr lang="fr-FR" sz="1600" dirty="0">
              <a:solidFill>
                <a:srgbClr val="7AAAC0"/>
              </a:solidFill>
            </a:endParaRPr>
          </a:p>
          <a:p>
            <a:pPr marL="342900" indent="-342900">
              <a:spcBef>
                <a:spcPts val="0"/>
              </a:spcBef>
              <a:spcAft>
                <a:spcPts val="600"/>
              </a:spcAft>
              <a:buFont typeface="+mj-lt"/>
              <a:buAutoNum type="alphaUcPeriod"/>
            </a:pPr>
            <a:r>
              <a:rPr lang="en-GB" sz="1600" dirty="0"/>
              <a:t>75% of world production</a:t>
            </a:r>
            <a:endParaRPr lang="fr-FR" sz="1600" dirty="0"/>
          </a:p>
        </p:txBody>
      </p:sp>
      <p:sp>
        <p:nvSpPr>
          <p:cNvPr id="7" name="Title 6">
            <a:extLst>
              <a:ext uri="{FF2B5EF4-FFF2-40B4-BE49-F238E27FC236}">
                <a16:creationId xmlns:a16="http://schemas.microsoft.com/office/drawing/2014/main" id="{3EA1EE7D-8A4B-493E-A8D0-2E046F96BAC7}"/>
              </a:ext>
            </a:extLst>
          </p:cNvPr>
          <p:cNvSpPr>
            <a:spLocks noGrp="1"/>
          </p:cNvSpPr>
          <p:nvPr>
            <p:ph type="title"/>
          </p:nvPr>
        </p:nvSpPr>
        <p:spPr/>
        <p:txBody>
          <a:bodyPr/>
          <a:lstStyle/>
          <a:p>
            <a:r>
              <a:rPr lang="de-DE" dirty="0" err="1"/>
              <a:t>What</a:t>
            </a:r>
            <a:r>
              <a:rPr lang="de-DE" dirty="0"/>
              <a:t> do </a:t>
            </a:r>
            <a:r>
              <a:rPr lang="de-DE" dirty="0" err="1"/>
              <a:t>you</a:t>
            </a:r>
            <a:r>
              <a:rPr lang="de-DE" dirty="0"/>
              <a:t> </a:t>
            </a:r>
            <a:r>
              <a:rPr lang="de-DE" dirty="0" err="1"/>
              <a:t>know</a:t>
            </a:r>
            <a:r>
              <a:rPr lang="de-DE" dirty="0"/>
              <a:t> </a:t>
            </a:r>
            <a:r>
              <a:rPr lang="de-DE" dirty="0" err="1"/>
              <a:t>about</a:t>
            </a:r>
            <a:r>
              <a:rPr lang="de-DE" dirty="0"/>
              <a:t> </a:t>
            </a:r>
            <a:r>
              <a:rPr lang="de-DE" dirty="0" err="1"/>
              <a:t>the</a:t>
            </a:r>
            <a:r>
              <a:rPr lang="de-DE" dirty="0"/>
              <a:t> </a:t>
            </a:r>
            <a:r>
              <a:rPr lang="de-DE" dirty="0" err="1"/>
              <a:t>fishing</a:t>
            </a:r>
            <a:r>
              <a:rPr lang="de-DE" dirty="0"/>
              <a:t> </a:t>
            </a:r>
            <a:r>
              <a:rPr lang="de-DE" dirty="0" err="1"/>
              <a:t>industry</a:t>
            </a:r>
            <a:r>
              <a:rPr lang="de-DE" dirty="0"/>
              <a:t>? </a:t>
            </a:r>
            <a:endParaRPr lang="en-US" dirty="0"/>
          </a:p>
        </p:txBody>
      </p:sp>
      <p:sp>
        <p:nvSpPr>
          <p:cNvPr id="6" name="Slide Number Placeholder 5">
            <a:extLst>
              <a:ext uri="{FF2B5EF4-FFF2-40B4-BE49-F238E27FC236}">
                <a16:creationId xmlns:a16="http://schemas.microsoft.com/office/drawing/2014/main" id="{646B7EB3-E1A6-40E7-81D8-A2D23C716A36}"/>
              </a:ext>
            </a:extLst>
          </p:cNvPr>
          <p:cNvSpPr>
            <a:spLocks noGrp="1"/>
          </p:cNvSpPr>
          <p:nvPr>
            <p:ph type="sldNum" sz="quarter" idx="12"/>
          </p:nvPr>
        </p:nvSpPr>
        <p:spPr/>
        <p:txBody>
          <a:bodyPr/>
          <a:lstStyle/>
          <a:p>
            <a:fld id="{6CFE7187-A782-504C-951B-750469532E0A}" type="slidenum">
              <a:rPr lang="x-none" smtClean="0"/>
              <a:t>20</a:t>
            </a:fld>
            <a:endParaRPr lang="x-none"/>
          </a:p>
        </p:txBody>
      </p:sp>
      <p:pic>
        <p:nvPicPr>
          <p:cNvPr id="3" name="Picture 2">
            <a:extLst>
              <a:ext uri="{FF2B5EF4-FFF2-40B4-BE49-F238E27FC236}">
                <a16:creationId xmlns:a16="http://schemas.microsoft.com/office/drawing/2014/main" id="{66F39A26-B63B-5A34-79AE-493340CFE4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6504" y="2032989"/>
            <a:ext cx="4887295" cy="3121864"/>
          </a:xfrm>
          <a:prstGeom prst="rect">
            <a:avLst/>
          </a:prstGeom>
        </p:spPr>
      </p:pic>
    </p:spTree>
    <p:extLst>
      <p:ext uri="{BB962C8B-B14F-4D97-AF65-F5344CB8AC3E}">
        <p14:creationId xmlns:p14="http://schemas.microsoft.com/office/powerpoint/2010/main" val="2176242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EF66B-C39D-6A7D-AE00-C7CD22EB7F02}"/>
              </a:ext>
            </a:extLst>
          </p:cNvPr>
          <p:cNvSpPr>
            <a:spLocks noGrp="1"/>
          </p:cNvSpPr>
          <p:nvPr>
            <p:ph type="title"/>
          </p:nvPr>
        </p:nvSpPr>
        <p:spPr/>
        <p:txBody>
          <a:bodyPr/>
          <a:lstStyle/>
          <a:p>
            <a:r>
              <a:rPr lang="de-CH" dirty="0" err="1"/>
              <a:t>Governance</a:t>
            </a:r>
            <a:r>
              <a:rPr lang="de-CH" dirty="0"/>
              <a:t> </a:t>
            </a:r>
            <a:r>
              <a:rPr lang="de-CH" dirty="0" err="1"/>
              <a:t>gaps</a:t>
            </a:r>
            <a:r>
              <a:rPr lang="de-CH" dirty="0"/>
              <a:t> and </a:t>
            </a:r>
            <a:r>
              <a:rPr lang="de-CH" dirty="0" err="1"/>
              <a:t>responsibilities</a:t>
            </a:r>
            <a:endParaRPr lang="en-US" dirty="0"/>
          </a:p>
        </p:txBody>
      </p:sp>
      <p:sp>
        <p:nvSpPr>
          <p:cNvPr id="4" name="Slide Number Placeholder 3">
            <a:extLst>
              <a:ext uri="{FF2B5EF4-FFF2-40B4-BE49-F238E27FC236}">
                <a16:creationId xmlns:a16="http://schemas.microsoft.com/office/drawing/2014/main" id="{CF5B0C23-9D48-8592-7581-E67D9E9CA82D}"/>
              </a:ext>
            </a:extLst>
          </p:cNvPr>
          <p:cNvSpPr>
            <a:spLocks noGrp="1"/>
          </p:cNvSpPr>
          <p:nvPr>
            <p:ph type="sldNum" sz="quarter" idx="12"/>
          </p:nvPr>
        </p:nvSpPr>
        <p:spPr/>
        <p:txBody>
          <a:bodyPr/>
          <a:lstStyle/>
          <a:p>
            <a:fld id="{6CFE7187-A782-504C-951B-750469532E0A}" type="slidenum">
              <a:rPr lang="x-none" smtClean="0"/>
              <a:t>21</a:t>
            </a:fld>
            <a:endParaRPr lang="x-none" dirty="0"/>
          </a:p>
        </p:txBody>
      </p:sp>
      <p:sp>
        <p:nvSpPr>
          <p:cNvPr id="5" name="Text Placeholder 4">
            <a:extLst>
              <a:ext uri="{FF2B5EF4-FFF2-40B4-BE49-F238E27FC236}">
                <a16:creationId xmlns:a16="http://schemas.microsoft.com/office/drawing/2014/main" id="{12E4F978-7174-4220-D62E-2F565D5760DB}"/>
              </a:ext>
            </a:extLst>
          </p:cNvPr>
          <p:cNvSpPr>
            <a:spLocks noGrp="1"/>
          </p:cNvSpPr>
          <p:nvPr>
            <p:ph type="body" sz="quarter" idx="13"/>
          </p:nvPr>
        </p:nvSpPr>
        <p:spPr/>
        <p:txBody>
          <a:bodyPr/>
          <a:lstStyle/>
          <a:p>
            <a:r>
              <a:rPr lang="en-US" dirty="0"/>
              <a:t>https://unsplash.com/photos/VSxThTFyHGk</a:t>
            </a:r>
          </a:p>
        </p:txBody>
      </p:sp>
      <p:pic>
        <p:nvPicPr>
          <p:cNvPr id="13" name="Picture 12" descr="A picture containing sky, outdoor, flying, transport&#10;&#10;Description automatically generated">
            <a:extLst>
              <a:ext uri="{FF2B5EF4-FFF2-40B4-BE49-F238E27FC236}">
                <a16:creationId xmlns:a16="http://schemas.microsoft.com/office/drawing/2014/main" id="{C9756A42-A596-160D-CE53-1138916E49F1}"/>
              </a:ext>
            </a:extLst>
          </p:cNvPr>
          <p:cNvPicPr>
            <a:picLocks noChangeAspect="1"/>
          </p:cNvPicPr>
          <p:nvPr/>
        </p:nvPicPr>
        <p:blipFill>
          <a:blip r:embed="rId3" cstate="screen">
            <a:alphaModFix amt="85000"/>
            <a:extLst>
              <a:ext uri="{28A0092B-C50C-407E-A947-70E740481C1C}">
                <a14:useLocalDpi xmlns:a14="http://schemas.microsoft.com/office/drawing/2010/main"/>
              </a:ext>
            </a:extLst>
          </a:blip>
          <a:stretch>
            <a:fillRect/>
          </a:stretch>
        </p:blipFill>
        <p:spPr>
          <a:xfrm>
            <a:off x="2936352" y="2051599"/>
            <a:ext cx="5701043" cy="3797450"/>
          </a:xfrm>
          <a:prstGeom prst="rect">
            <a:avLst/>
          </a:prstGeom>
        </p:spPr>
      </p:pic>
      <p:cxnSp>
        <p:nvCxnSpPr>
          <p:cNvPr id="14" name="Straight Connector 13">
            <a:extLst>
              <a:ext uri="{FF2B5EF4-FFF2-40B4-BE49-F238E27FC236}">
                <a16:creationId xmlns:a16="http://schemas.microsoft.com/office/drawing/2014/main" id="{8CA71CAC-7B64-6D0F-63B2-66972E450F94}"/>
              </a:ext>
            </a:extLst>
          </p:cNvPr>
          <p:cNvCxnSpPr>
            <a:cxnSpLocks/>
          </p:cNvCxnSpPr>
          <p:nvPr/>
        </p:nvCxnSpPr>
        <p:spPr>
          <a:xfrm>
            <a:off x="1448164" y="2503322"/>
            <a:ext cx="1785691" cy="3028"/>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15" name="Textfeld 57">
            <a:extLst>
              <a:ext uri="{FF2B5EF4-FFF2-40B4-BE49-F238E27FC236}">
                <a16:creationId xmlns:a16="http://schemas.microsoft.com/office/drawing/2014/main" id="{711B7BEE-F30C-C1CC-216F-50DBB473DE76}"/>
              </a:ext>
            </a:extLst>
          </p:cNvPr>
          <p:cNvSpPr txBox="1"/>
          <p:nvPr/>
        </p:nvSpPr>
        <p:spPr>
          <a:xfrm>
            <a:off x="288324" y="2414114"/>
            <a:ext cx="2475793" cy="1231106"/>
          </a:xfrm>
          <a:prstGeom prst="rect">
            <a:avLst/>
          </a:prstGeom>
          <a:noFill/>
        </p:spPr>
        <p:txBody>
          <a:bodyPr wrap="square">
            <a:spAutoFit/>
          </a:bodyPr>
          <a:lstStyle/>
          <a:p>
            <a:r>
              <a:rPr lang="en-US" b="1" dirty="0">
                <a:latin typeface="Lato" panose="020F0502020204030203" pitchFamily="34" charset="0"/>
                <a:ea typeface="Lato" panose="020F0502020204030203" pitchFamily="34" charset="0"/>
                <a:cs typeface="Lato" panose="020F0502020204030203" pitchFamily="34" charset="0"/>
              </a:rPr>
              <a:t>High seas</a:t>
            </a:r>
            <a:r>
              <a:rPr lang="en-US" sz="1400" dirty="0">
                <a:latin typeface="Lato" panose="020F0502020204030203" pitchFamily="34" charset="0"/>
                <a:ea typeface="Lato" panose="020F0502020204030203" pitchFamily="34" charset="0"/>
                <a:cs typeface="Lato" panose="020F0502020204030203" pitchFamily="34" charset="0"/>
              </a:rPr>
              <a:t>: cover 64% of the ocean surface, states must cooperate (e.g., through regional fisheries bodies or international organizations)</a:t>
            </a:r>
          </a:p>
        </p:txBody>
      </p:sp>
      <p:cxnSp>
        <p:nvCxnSpPr>
          <p:cNvPr id="16" name="Straight Connector 15">
            <a:extLst>
              <a:ext uri="{FF2B5EF4-FFF2-40B4-BE49-F238E27FC236}">
                <a16:creationId xmlns:a16="http://schemas.microsoft.com/office/drawing/2014/main" id="{1A5CD798-73FE-2A10-D036-F9662C48F941}"/>
              </a:ext>
            </a:extLst>
          </p:cNvPr>
          <p:cNvCxnSpPr>
            <a:cxnSpLocks/>
          </p:cNvCxnSpPr>
          <p:nvPr/>
        </p:nvCxnSpPr>
        <p:spPr>
          <a:xfrm>
            <a:off x="1127613" y="5131558"/>
            <a:ext cx="2396172" cy="0"/>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17" name="Textfeld 57">
            <a:extLst>
              <a:ext uri="{FF2B5EF4-FFF2-40B4-BE49-F238E27FC236}">
                <a16:creationId xmlns:a16="http://schemas.microsoft.com/office/drawing/2014/main" id="{47F747E8-02DC-C61D-30B9-507D8CF09B70}"/>
              </a:ext>
            </a:extLst>
          </p:cNvPr>
          <p:cNvSpPr txBox="1"/>
          <p:nvPr/>
        </p:nvSpPr>
        <p:spPr>
          <a:xfrm>
            <a:off x="288326" y="4589273"/>
            <a:ext cx="2475792" cy="1231106"/>
          </a:xfrm>
          <a:prstGeom prst="rect">
            <a:avLst/>
          </a:prstGeom>
          <a:noFill/>
        </p:spPr>
        <p:txBody>
          <a:bodyPr wrap="square">
            <a:spAutoFit/>
          </a:bodyPr>
          <a:lstStyle/>
          <a:p>
            <a:r>
              <a:rPr lang="en-US" b="1" dirty="0">
                <a:latin typeface="Lato" panose="020F0502020204030203" pitchFamily="34" charset="0"/>
                <a:ea typeface="Lato" panose="020F0502020204030203" pitchFamily="34" charset="0"/>
                <a:cs typeface="Lato" panose="020F0502020204030203" pitchFamily="34" charset="0"/>
              </a:rPr>
              <a:t>Coastal states</a:t>
            </a:r>
            <a:r>
              <a:rPr lang="en-US" sz="1400" dirty="0">
                <a:latin typeface="Lato" panose="020F0502020204030203" pitchFamily="34" charset="0"/>
                <a:ea typeface="Lato" panose="020F0502020204030203" pitchFamily="34" charset="0"/>
                <a:cs typeface="Lato" panose="020F0502020204030203" pitchFamily="34" charset="0"/>
              </a:rPr>
              <a:t>: sovereign rights for managing fishing activities within their EEZ (Exclusive Economic Zones), up to 200 nautical miles</a:t>
            </a:r>
          </a:p>
        </p:txBody>
      </p:sp>
      <p:cxnSp>
        <p:nvCxnSpPr>
          <p:cNvPr id="18" name="Straight Connector 17">
            <a:extLst>
              <a:ext uri="{FF2B5EF4-FFF2-40B4-BE49-F238E27FC236}">
                <a16:creationId xmlns:a16="http://schemas.microsoft.com/office/drawing/2014/main" id="{17F172D7-FEC2-8C4D-F5C9-69F05C8244ED}"/>
              </a:ext>
            </a:extLst>
          </p:cNvPr>
          <p:cNvCxnSpPr>
            <a:cxnSpLocks/>
          </p:cNvCxnSpPr>
          <p:nvPr/>
        </p:nvCxnSpPr>
        <p:spPr>
          <a:xfrm flipH="1">
            <a:off x="8416781" y="2349883"/>
            <a:ext cx="2779043" cy="0"/>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19" name="Textfeld 57">
            <a:extLst>
              <a:ext uri="{FF2B5EF4-FFF2-40B4-BE49-F238E27FC236}">
                <a16:creationId xmlns:a16="http://schemas.microsoft.com/office/drawing/2014/main" id="{7BBF08B1-D044-4B97-E14E-5CD4E8FDFEB1}"/>
              </a:ext>
            </a:extLst>
          </p:cNvPr>
          <p:cNvSpPr txBox="1"/>
          <p:nvPr/>
        </p:nvSpPr>
        <p:spPr>
          <a:xfrm>
            <a:off x="9035336" y="2044782"/>
            <a:ext cx="2868340" cy="1231106"/>
          </a:xfrm>
          <a:prstGeom prst="rect">
            <a:avLst/>
          </a:prstGeom>
          <a:noFill/>
        </p:spPr>
        <p:txBody>
          <a:bodyPr wrap="square">
            <a:spAutoFit/>
          </a:bodyPr>
          <a:lstStyle/>
          <a:p>
            <a:r>
              <a:rPr lang="en-US" b="1" dirty="0">
                <a:latin typeface="Lato" panose="020F0502020204030203" pitchFamily="34" charset="0"/>
                <a:ea typeface="Lato" panose="020F0502020204030203" pitchFamily="34" charset="0"/>
                <a:cs typeface="Lato" panose="020F0502020204030203" pitchFamily="34" charset="0"/>
              </a:rPr>
              <a:t>Flag states</a:t>
            </a:r>
            <a:r>
              <a:rPr lang="en-US" sz="1400" dirty="0">
                <a:latin typeface="Lato" panose="020F0502020204030203" pitchFamily="34" charset="0"/>
                <a:ea typeface="Lato" panose="020F0502020204030203" pitchFamily="34" charset="0"/>
                <a:cs typeface="Lato" panose="020F0502020204030203" pitchFamily="34" charset="0"/>
              </a:rPr>
              <a:t>: registration of vessels, exercise jurisdiction over vessels and control compliance with int’l conventions, national labor standards, and human rights </a:t>
            </a:r>
          </a:p>
        </p:txBody>
      </p:sp>
      <p:cxnSp>
        <p:nvCxnSpPr>
          <p:cNvPr id="20" name="Straight Connector 19">
            <a:extLst>
              <a:ext uri="{FF2B5EF4-FFF2-40B4-BE49-F238E27FC236}">
                <a16:creationId xmlns:a16="http://schemas.microsoft.com/office/drawing/2014/main" id="{5E41DD9F-A493-6587-1907-15D71A4BB4FF}"/>
              </a:ext>
            </a:extLst>
          </p:cNvPr>
          <p:cNvCxnSpPr>
            <a:cxnSpLocks/>
          </p:cNvCxnSpPr>
          <p:nvPr/>
        </p:nvCxnSpPr>
        <p:spPr>
          <a:xfrm flipH="1">
            <a:off x="7705493" y="5193675"/>
            <a:ext cx="2543307" cy="0"/>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21" name="Textfeld 57">
            <a:extLst>
              <a:ext uri="{FF2B5EF4-FFF2-40B4-BE49-F238E27FC236}">
                <a16:creationId xmlns:a16="http://schemas.microsoft.com/office/drawing/2014/main" id="{88F311BE-B7BD-6C60-CB8A-38E122D9DB9D}"/>
              </a:ext>
            </a:extLst>
          </p:cNvPr>
          <p:cNvSpPr txBox="1"/>
          <p:nvPr/>
        </p:nvSpPr>
        <p:spPr>
          <a:xfrm>
            <a:off x="9261044" y="4225176"/>
            <a:ext cx="2868340" cy="1877437"/>
          </a:xfrm>
          <a:prstGeom prst="rect">
            <a:avLst/>
          </a:prstGeom>
          <a:noFill/>
        </p:spPr>
        <p:txBody>
          <a:bodyPr wrap="square">
            <a:spAutoFit/>
          </a:bodyPr>
          <a:lstStyle/>
          <a:p>
            <a:r>
              <a:rPr lang="en-US" b="1" dirty="0">
                <a:latin typeface="Lato" panose="020F0502020204030203" pitchFamily="34" charset="0"/>
                <a:ea typeface="Lato" panose="020F0502020204030203" pitchFamily="34" charset="0"/>
                <a:cs typeface="Lato" panose="020F0502020204030203" pitchFamily="34" charset="0"/>
              </a:rPr>
              <a:t>Port states</a:t>
            </a:r>
            <a:r>
              <a:rPr lang="en-US" sz="1400" dirty="0">
                <a:latin typeface="Lato" panose="020F0502020204030203" pitchFamily="34" charset="0"/>
                <a:ea typeface="Lato" panose="020F0502020204030203" pitchFamily="34" charset="0"/>
                <a:cs typeface="Lato" panose="020F0502020204030203" pitchFamily="34" charset="0"/>
              </a:rPr>
              <a:t>: legislation of the port’s location, inspection regime to prevent vessels suspected of IUU fishing from using ports and from bringing their produce to the national or int’l market</a:t>
            </a:r>
          </a:p>
          <a:p>
            <a:endParaRPr lang="en-US" sz="1400" dirty="0">
              <a:latin typeface="Lato" panose="020F0502020204030203" pitchFamily="34" charset="0"/>
              <a:ea typeface="Lato" panose="020F0502020204030203" pitchFamily="34" charset="0"/>
              <a:cs typeface="Lato" panose="020F0502020204030203" pitchFamily="34" charset="0"/>
            </a:endParaRPr>
          </a:p>
          <a:p>
            <a:r>
              <a:rPr lang="en-US" sz="1400" dirty="0">
                <a:latin typeface="Lato" panose="020F0502020204030203" pitchFamily="34" charset="0"/>
                <a:ea typeface="Lato" panose="020F0502020204030203" pitchFamily="34" charset="0"/>
                <a:cs typeface="Lato" panose="020F0502020204030203" pitchFamily="34" charset="0"/>
              </a:rPr>
              <a:t>(see Port State Control, PCS)</a:t>
            </a:r>
          </a:p>
        </p:txBody>
      </p:sp>
      <p:sp>
        <p:nvSpPr>
          <p:cNvPr id="24" name="Textfeld 57">
            <a:extLst>
              <a:ext uri="{FF2B5EF4-FFF2-40B4-BE49-F238E27FC236}">
                <a16:creationId xmlns:a16="http://schemas.microsoft.com/office/drawing/2014/main" id="{E2112C7E-2D73-E086-E988-945BEBC009D6}"/>
              </a:ext>
            </a:extLst>
          </p:cNvPr>
          <p:cNvSpPr txBox="1"/>
          <p:nvPr/>
        </p:nvSpPr>
        <p:spPr>
          <a:xfrm>
            <a:off x="2955495" y="3669522"/>
            <a:ext cx="1717533" cy="646331"/>
          </a:xfrm>
          <a:prstGeom prst="rect">
            <a:avLst/>
          </a:prstGeom>
          <a:noFill/>
        </p:spPr>
        <p:txBody>
          <a:bodyPr wrap="square">
            <a:spAutoFit/>
          </a:bodyPr>
          <a:lstStyle/>
          <a:p>
            <a:r>
              <a:rPr lang="en-US" b="1" dirty="0">
                <a:latin typeface="Lato" panose="020F0502020204030203" pitchFamily="34" charset="0"/>
                <a:ea typeface="Lato" panose="020F0502020204030203" pitchFamily="34" charset="0"/>
                <a:cs typeface="Lato" panose="020F0502020204030203" pitchFamily="34" charset="0"/>
              </a:rPr>
              <a:t>Workers’ nationalities</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5" name="Textfeld 57">
            <a:extLst>
              <a:ext uri="{FF2B5EF4-FFF2-40B4-BE49-F238E27FC236}">
                <a16:creationId xmlns:a16="http://schemas.microsoft.com/office/drawing/2014/main" id="{49D880CD-763C-F5A0-4A35-E67D335BFCD4}"/>
              </a:ext>
            </a:extLst>
          </p:cNvPr>
          <p:cNvSpPr txBox="1"/>
          <p:nvPr/>
        </p:nvSpPr>
        <p:spPr>
          <a:xfrm>
            <a:off x="6410790" y="2383336"/>
            <a:ext cx="1531435" cy="646331"/>
          </a:xfrm>
          <a:prstGeom prst="rect">
            <a:avLst/>
          </a:prstGeom>
          <a:noFill/>
        </p:spPr>
        <p:txBody>
          <a:bodyPr wrap="square">
            <a:spAutoFit/>
          </a:bodyPr>
          <a:lstStyle/>
          <a:p>
            <a:r>
              <a:rPr lang="en-US" b="1" dirty="0">
                <a:latin typeface="Lato" panose="020F0502020204030203" pitchFamily="34" charset="0"/>
                <a:ea typeface="Lato" panose="020F0502020204030203" pitchFamily="34" charset="0"/>
                <a:cs typeface="Lato" panose="020F0502020204030203" pitchFamily="34" charset="0"/>
              </a:rPr>
              <a:t>Owners’ nationalities</a:t>
            </a:r>
            <a:endParaRPr lang="en-US" dirty="0">
              <a:latin typeface="Lato" panose="020F0502020204030203" pitchFamily="34" charset="0"/>
              <a:ea typeface="Lato" panose="020F0502020204030203" pitchFamily="34" charset="0"/>
              <a:cs typeface="Lato" panose="020F0502020204030203" pitchFamily="34" charset="0"/>
            </a:endParaRPr>
          </a:p>
        </p:txBody>
      </p:sp>
      <p:cxnSp>
        <p:nvCxnSpPr>
          <p:cNvPr id="27" name="Straight Connector 26">
            <a:extLst>
              <a:ext uri="{FF2B5EF4-FFF2-40B4-BE49-F238E27FC236}">
                <a16:creationId xmlns:a16="http://schemas.microsoft.com/office/drawing/2014/main" id="{14367695-0CBC-AB29-8349-756E875BA607}"/>
              </a:ext>
            </a:extLst>
          </p:cNvPr>
          <p:cNvCxnSpPr>
            <a:cxnSpLocks/>
          </p:cNvCxnSpPr>
          <p:nvPr/>
        </p:nvCxnSpPr>
        <p:spPr>
          <a:xfrm flipH="1">
            <a:off x="6185207" y="2973912"/>
            <a:ext cx="1587192" cy="0"/>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7DA2B1-00F4-0CAF-1501-46E5298E8800}"/>
              </a:ext>
            </a:extLst>
          </p:cNvPr>
          <p:cNvCxnSpPr>
            <a:cxnSpLocks/>
          </p:cNvCxnSpPr>
          <p:nvPr/>
        </p:nvCxnSpPr>
        <p:spPr>
          <a:xfrm>
            <a:off x="2943922" y="3996167"/>
            <a:ext cx="1528639" cy="0"/>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C35FB84-8FD3-E699-22D1-2BDEED3A0A35}"/>
              </a:ext>
            </a:extLst>
          </p:cNvPr>
          <p:cNvSpPr txBox="1"/>
          <p:nvPr/>
        </p:nvSpPr>
        <p:spPr>
          <a:xfrm>
            <a:off x="3802687" y="5938304"/>
            <a:ext cx="5121179" cy="800219"/>
          </a:xfrm>
          <a:prstGeom prst="rect">
            <a:avLst/>
          </a:prstGeom>
          <a:noFill/>
        </p:spPr>
        <p:txBody>
          <a:bodyPr wrap="square">
            <a:spAutoFit/>
          </a:bodyPr>
          <a:lstStyle/>
          <a:p>
            <a:r>
              <a:rPr lang="en-US" b="1" dirty="0">
                <a:latin typeface="Lato" panose="020F0502020204030203" pitchFamily="34" charset="0"/>
                <a:ea typeface="Lato" panose="020F0502020204030203" pitchFamily="34" charset="0"/>
                <a:cs typeface="Lato" panose="020F0502020204030203" pitchFamily="34" charset="0"/>
              </a:rPr>
              <a:t>Trade and Market States</a:t>
            </a:r>
            <a:r>
              <a:rPr lang="en-US" sz="1400" dirty="0">
                <a:latin typeface="Lato" panose="020F0502020204030203" pitchFamily="34" charset="0"/>
                <a:ea typeface="Lato" panose="020F0502020204030203" pitchFamily="34" charset="0"/>
                <a:cs typeface="Lato" panose="020F0502020204030203" pitchFamily="34" charset="0"/>
              </a:rPr>
              <a:t>: involved in the processing, wholesale, and retail of fish and fish products. The main fish markets are found in the EU, the US, Japan and Australia.</a:t>
            </a:r>
          </a:p>
        </p:txBody>
      </p:sp>
      <p:cxnSp>
        <p:nvCxnSpPr>
          <p:cNvPr id="7" name="Straight Connector 6">
            <a:extLst>
              <a:ext uri="{FF2B5EF4-FFF2-40B4-BE49-F238E27FC236}">
                <a16:creationId xmlns:a16="http://schemas.microsoft.com/office/drawing/2014/main" id="{1795AA0F-FAB8-0B1F-C0E4-04AC99FFA445}"/>
              </a:ext>
            </a:extLst>
          </p:cNvPr>
          <p:cNvCxnSpPr>
            <a:cxnSpLocks/>
          </p:cNvCxnSpPr>
          <p:nvPr/>
        </p:nvCxnSpPr>
        <p:spPr>
          <a:xfrm flipV="1">
            <a:off x="3814262" y="5712892"/>
            <a:ext cx="0" cy="907408"/>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553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7C04-87CD-31AF-E8ED-D4ADB03557F2}"/>
              </a:ext>
            </a:extLst>
          </p:cNvPr>
          <p:cNvSpPr>
            <a:spLocks noGrp="1"/>
          </p:cNvSpPr>
          <p:nvPr>
            <p:ph type="title"/>
          </p:nvPr>
        </p:nvSpPr>
        <p:spPr/>
        <p:txBody>
          <a:bodyPr/>
          <a:lstStyle/>
          <a:p>
            <a:r>
              <a:rPr lang="de-CH" dirty="0"/>
              <a:t>Flags </a:t>
            </a:r>
            <a:r>
              <a:rPr lang="de-CH" dirty="0" err="1"/>
              <a:t>of</a:t>
            </a:r>
            <a:r>
              <a:rPr lang="de-CH" dirty="0"/>
              <a:t> </a:t>
            </a:r>
            <a:r>
              <a:rPr lang="de-CH" dirty="0" err="1"/>
              <a:t>convenience</a:t>
            </a:r>
            <a:endParaRPr lang="en-US" dirty="0"/>
          </a:p>
        </p:txBody>
      </p:sp>
      <p:sp>
        <p:nvSpPr>
          <p:cNvPr id="3" name="Slide Number Placeholder 2">
            <a:extLst>
              <a:ext uri="{FF2B5EF4-FFF2-40B4-BE49-F238E27FC236}">
                <a16:creationId xmlns:a16="http://schemas.microsoft.com/office/drawing/2014/main" id="{31679467-F502-13A2-8714-E55B55A76F26}"/>
              </a:ext>
            </a:extLst>
          </p:cNvPr>
          <p:cNvSpPr>
            <a:spLocks noGrp="1"/>
          </p:cNvSpPr>
          <p:nvPr>
            <p:ph type="sldNum" sz="quarter" idx="12"/>
          </p:nvPr>
        </p:nvSpPr>
        <p:spPr/>
        <p:txBody>
          <a:bodyPr/>
          <a:lstStyle/>
          <a:p>
            <a:fld id="{6CFE7187-A782-504C-951B-750469532E0A}" type="slidenum">
              <a:rPr lang="x-none" smtClean="0"/>
              <a:t>22</a:t>
            </a:fld>
            <a:endParaRPr lang="x-none"/>
          </a:p>
        </p:txBody>
      </p:sp>
      <p:sp>
        <p:nvSpPr>
          <p:cNvPr id="4" name="Text Placeholder 3">
            <a:extLst>
              <a:ext uri="{FF2B5EF4-FFF2-40B4-BE49-F238E27FC236}">
                <a16:creationId xmlns:a16="http://schemas.microsoft.com/office/drawing/2014/main" id="{4B5C77CF-630C-6C27-9CF9-E83B5396FE1A}"/>
              </a:ext>
            </a:extLst>
          </p:cNvPr>
          <p:cNvSpPr>
            <a:spLocks noGrp="1"/>
          </p:cNvSpPr>
          <p:nvPr>
            <p:ph type="body" sz="quarter" idx="13"/>
          </p:nvPr>
        </p:nvSpPr>
        <p:spPr/>
        <p:txBody>
          <a:bodyPr/>
          <a:lstStyle/>
          <a:p>
            <a:r>
              <a:rPr lang="en-US" dirty="0"/>
              <a:t>https://www.itfglobal.org/en/sector/seafarers/flags-of-convenience; https://shipbreakingplatform.org/issues-of-interest/focs/</a:t>
            </a:r>
          </a:p>
        </p:txBody>
      </p:sp>
      <p:pic>
        <p:nvPicPr>
          <p:cNvPr id="7" name="Picture 6">
            <a:extLst>
              <a:ext uri="{FF2B5EF4-FFF2-40B4-BE49-F238E27FC236}">
                <a16:creationId xmlns:a16="http://schemas.microsoft.com/office/drawing/2014/main" id="{E9CF22FB-9BE5-B31C-8BEE-F63E20779558}"/>
              </a:ext>
            </a:extLst>
          </p:cNvPr>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a:stretch/>
        </p:blipFill>
        <p:spPr>
          <a:xfrm>
            <a:off x="4835701" y="2020690"/>
            <a:ext cx="6123765" cy="3327430"/>
          </a:xfrm>
          <a:prstGeom prst="rect">
            <a:avLst/>
          </a:prstGeom>
        </p:spPr>
      </p:pic>
      <p:sp>
        <p:nvSpPr>
          <p:cNvPr id="8" name="Rechteck 10">
            <a:extLst>
              <a:ext uri="{FF2B5EF4-FFF2-40B4-BE49-F238E27FC236}">
                <a16:creationId xmlns:a16="http://schemas.microsoft.com/office/drawing/2014/main" id="{C1464514-2A29-CFAE-305C-45A725D0B75D}"/>
              </a:ext>
            </a:extLst>
          </p:cNvPr>
          <p:cNvSpPr/>
          <p:nvPr/>
        </p:nvSpPr>
        <p:spPr>
          <a:xfrm>
            <a:off x="4996543" y="2308596"/>
            <a:ext cx="5791200" cy="1610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0" tIns="360000" rIns="360000" bIns="360000" rtlCol="0" anchor="t">
            <a:noAutofit/>
          </a:bodyPr>
          <a:lstStyle/>
          <a:p>
            <a:pPr algn="l"/>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Associated with illegal, unreported, unregulated fishing (IUU)</a:t>
            </a:r>
          </a:p>
          <a:p>
            <a:pPr algn="l"/>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algn="l"/>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Can be used to avoid regulations and controls </a:t>
            </a:r>
          </a:p>
        </p:txBody>
      </p:sp>
      <p:sp>
        <p:nvSpPr>
          <p:cNvPr id="10" name="Text Placeholder 6">
            <a:extLst>
              <a:ext uri="{FF2B5EF4-FFF2-40B4-BE49-F238E27FC236}">
                <a16:creationId xmlns:a16="http://schemas.microsoft.com/office/drawing/2014/main" id="{4D58A5A0-568C-A490-FFD5-E9CBAB079243}"/>
              </a:ext>
            </a:extLst>
          </p:cNvPr>
          <p:cNvSpPr txBox="1">
            <a:spLocks/>
          </p:cNvSpPr>
          <p:nvPr/>
        </p:nvSpPr>
        <p:spPr>
          <a:xfrm>
            <a:off x="4813928" y="5424507"/>
            <a:ext cx="6167309" cy="66043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000" kern="1200" baseline="0">
                <a:solidFill>
                  <a:srgbClr val="898989"/>
                </a:solidFill>
                <a:latin typeface="Lato" panose="020F0502020204030203" pitchFamily="34"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baseline="0">
                <a:solidFill>
                  <a:schemeClr val="tx1"/>
                </a:solidFill>
                <a:latin typeface="Lato" panose="020F0502020204030203" pitchFamily="34"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kern="1200" baseline="0">
                <a:solidFill>
                  <a:schemeClr val="tx1"/>
                </a:solidFill>
                <a:latin typeface="Lato" panose="020F0502020204030203" pitchFamily="34"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100" kern="1200" baseline="0">
                <a:solidFill>
                  <a:schemeClr val="tx1"/>
                </a:solidFill>
                <a:latin typeface="Lato" panose="020F0502020204030203" pitchFamily="34"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baseline="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3"/>
                </a:solidFill>
                <a:latin typeface="Lato" panose="020F0502020204030203" pitchFamily="34" charset="0"/>
                <a:ea typeface="Lato" panose="020F0502020204030203" pitchFamily="34" charset="0"/>
                <a:cs typeface="Lato" panose="020F0502020204030203" pitchFamily="34" charset="0"/>
              </a:rPr>
              <a:t>SOLAS = International Convention for the Safety of Life at Sea; MARPOL = International Convention for the Prevention of Pollution from Ships, LL66 = The International Convention on Load Lines, MLC2006 = Maritime </a:t>
            </a:r>
            <a:r>
              <a:rPr lang="en-US" dirty="0" err="1">
                <a:solidFill>
                  <a:schemeClr val="accent3"/>
                </a:solidFill>
                <a:latin typeface="Lato" panose="020F0502020204030203" pitchFamily="34" charset="0"/>
                <a:ea typeface="Lato" panose="020F0502020204030203" pitchFamily="34" charset="0"/>
                <a:cs typeface="Lato" panose="020F0502020204030203" pitchFamily="34" charset="0"/>
              </a:rPr>
              <a:t>Labour</a:t>
            </a:r>
            <a:r>
              <a:rPr lang="en-US" dirty="0">
                <a:solidFill>
                  <a:schemeClr val="accent3"/>
                </a:solidFill>
                <a:latin typeface="Lato" panose="020F0502020204030203" pitchFamily="34" charset="0"/>
                <a:ea typeface="Lato" panose="020F0502020204030203" pitchFamily="34" charset="0"/>
                <a:cs typeface="Lato" panose="020F0502020204030203" pitchFamily="34" charset="0"/>
              </a:rPr>
              <a:t> Convention (ILO), CLC FUND92 =  International Convention on the Establishment of an International Fund for Compensation for Oil Pollution Damage</a:t>
            </a:r>
          </a:p>
        </p:txBody>
      </p:sp>
      <p:sp>
        <p:nvSpPr>
          <p:cNvPr id="9" name="TextBox 8">
            <a:extLst>
              <a:ext uri="{FF2B5EF4-FFF2-40B4-BE49-F238E27FC236}">
                <a16:creationId xmlns:a16="http://schemas.microsoft.com/office/drawing/2014/main" id="{2CC3BD9F-995B-AFB7-AF6C-43C5D2B2AE58}"/>
              </a:ext>
            </a:extLst>
          </p:cNvPr>
          <p:cNvSpPr txBox="1"/>
          <p:nvPr/>
        </p:nvSpPr>
        <p:spPr>
          <a:xfrm>
            <a:off x="833321" y="2020690"/>
            <a:ext cx="3497379" cy="4064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0000" tIns="90000" rIns="90000" bIns="90000" rtlCol="0" anchor="ctr">
            <a:noAutofit/>
          </a:bodyPr>
          <a:lstStyle>
            <a:defPPr>
              <a:defRPr lang="de-DE"/>
            </a:defPPr>
            <a:lvl1pPr>
              <a:defRPr sz="1600">
                <a:latin typeface="Lato" panose="020F0502020204030203" pitchFamily="34" charset="0"/>
                <a:ea typeface="Lato" panose="020F0502020204030203" pitchFamily="34" charset="0"/>
                <a:cs typeface="Lato"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1000"/>
              </a:spcBef>
            </a:pPr>
            <a:r>
              <a:rPr lang="en-US" dirty="0">
                <a:solidFill>
                  <a:schemeClr val="tx1"/>
                </a:solidFill>
                <a:latin typeface="Lato" panose="020F0502020204030203" pitchFamily="34" charset="77"/>
                <a:ea typeface="+mn-ea"/>
                <a:cs typeface="+mn-cs"/>
              </a:rPr>
              <a:t>A flag of convenience vessel is one that flies the flag of a country other than the country of ownership. </a:t>
            </a:r>
          </a:p>
          <a:p>
            <a:pPr>
              <a:spcBef>
                <a:spcPts val="1000"/>
              </a:spcBef>
            </a:pPr>
            <a:r>
              <a:rPr lang="en-US" dirty="0">
                <a:solidFill>
                  <a:schemeClr val="tx1"/>
                </a:solidFill>
                <a:latin typeface="Lato" panose="020F0502020204030203" pitchFamily="34" charset="77"/>
                <a:ea typeface="+mn-ea"/>
                <a:cs typeface="+mn-cs"/>
              </a:rPr>
              <a:t>For workers onboard, this can mean:</a:t>
            </a:r>
          </a:p>
          <a:p>
            <a:pPr>
              <a:spcBef>
                <a:spcPts val="1000"/>
              </a:spcBef>
            </a:pPr>
            <a:endParaRPr lang="en-US" sz="1800" dirty="0">
              <a:solidFill>
                <a:schemeClr val="tx1"/>
              </a:solidFill>
              <a:latin typeface="Lato" panose="020F0502020204030203" pitchFamily="34" charset="77"/>
              <a:ea typeface="+mn-ea"/>
              <a:cs typeface="+mn-cs"/>
            </a:endParaRPr>
          </a:p>
          <a:p>
            <a:pPr marL="285750" indent="-285750">
              <a:buFont typeface="Wingdings" panose="05000000000000000000" pitchFamily="2" charset="2"/>
              <a:buChar char="§"/>
            </a:pPr>
            <a:r>
              <a:rPr lang="en-US" dirty="0">
                <a:solidFill>
                  <a:schemeClr val="tx1"/>
                </a:solidFill>
              </a:rPr>
              <a:t>Very low wages</a:t>
            </a:r>
          </a:p>
          <a:p>
            <a:pPr marL="285750" indent="-285750">
              <a:buFont typeface="Wingdings" panose="05000000000000000000" pitchFamily="2" charset="2"/>
              <a:buChar char="§"/>
            </a:pPr>
            <a:r>
              <a:rPr lang="en-US" dirty="0">
                <a:solidFill>
                  <a:schemeClr val="tx1"/>
                </a:solidFill>
              </a:rPr>
              <a:t>Poor on-board conditions</a:t>
            </a:r>
          </a:p>
          <a:p>
            <a:pPr marL="285750" indent="-285750">
              <a:buFont typeface="Wingdings" panose="05000000000000000000" pitchFamily="2" charset="2"/>
              <a:buChar char="§"/>
            </a:pPr>
            <a:r>
              <a:rPr lang="en-US" dirty="0">
                <a:solidFill>
                  <a:schemeClr val="tx1"/>
                </a:solidFill>
              </a:rPr>
              <a:t>Inadequate food and clean drinking water</a:t>
            </a:r>
          </a:p>
          <a:p>
            <a:pPr marL="285750" indent="-285750">
              <a:buFont typeface="Wingdings" panose="05000000000000000000" pitchFamily="2" charset="2"/>
              <a:buChar char="§"/>
            </a:pPr>
            <a:r>
              <a:rPr lang="en-US" dirty="0">
                <a:solidFill>
                  <a:schemeClr val="tx1"/>
                </a:solidFill>
              </a:rPr>
              <a:t>Long periods of work without proper rest, leading to stress </a:t>
            </a:r>
            <a:br>
              <a:rPr lang="en-US" dirty="0">
                <a:solidFill>
                  <a:schemeClr val="tx1"/>
                </a:solidFill>
              </a:rPr>
            </a:br>
            <a:r>
              <a:rPr lang="en-US" dirty="0">
                <a:solidFill>
                  <a:schemeClr val="tx1"/>
                </a:solidFill>
              </a:rPr>
              <a:t>and fatigue</a:t>
            </a:r>
          </a:p>
        </p:txBody>
      </p:sp>
    </p:spTree>
    <p:extLst>
      <p:ext uri="{BB962C8B-B14F-4D97-AF65-F5344CB8AC3E}">
        <p14:creationId xmlns:p14="http://schemas.microsoft.com/office/powerpoint/2010/main" val="298261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D4CFE97-9B6C-48B1-A1E1-6464414253E0}"/>
              </a:ext>
            </a:extLst>
          </p:cNvPr>
          <p:cNvSpPr>
            <a:spLocks noGrp="1"/>
          </p:cNvSpPr>
          <p:nvPr>
            <p:ph type="title"/>
          </p:nvPr>
        </p:nvSpPr>
        <p:spPr/>
        <p:txBody>
          <a:bodyPr>
            <a:normAutofit/>
          </a:bodyPr>
          <a:lstStyle/>
          <a:p>
            <a:r>
              <a:rPr lang="de-DE" dirty="0"/>
              <a:t>Deep </a:t>
            </a:r>
            <a:r>
              <a:rPr lang="de-DE" dirty="0" err="1"/>
              <a:t>dive</a:t>
            </a:r>
            <a:endParaRPr lang="en-US" dirty="0"/>
          </a:p>
        </p:txBody>
      </p:sp>
      <p:sp>
        <p:nvSpPr>
          <p:cNvPr id="6" name="Foliennummernplatzhalter 5">
            <a:extLst>
              <a:ext uri="{FF2B5EF4-FFF2-40B4-BE49-F238E27FC236}">
                <a16:creationId xmlns:a16="http://schemas.microsoft.com/office/drawing/2014/main" id="{BAEB3445-1B64-4290-9955-E5F11042F043}"/>
              </a:ext>
            </a:extLst>
          </p:cNvPr>
          <p:cNvSpPr>
            <a:spLocks noGrp="1"/>
          </p:cNvSpPr>
          <p:nvPr>
            <p:ph type="sldNum" sz="quarter" idx="12"/>
          </p:nvPr>
        </p:nvSpPr>
        <p:spPr/>
        <p:txBody>
          <a:bodyPr/>
          <a:lstStyle/>
          <a:p>
            <a:fld id="{6CFE7187-A782-504C-951B-750469532E0A}" type="slidenum">
              <a:rPr lang="x-none" smtClean="0"/>
              <a:t>23</a:t>
            </a:fld>
            <a:endParaRPr lang="x-none" dirty="0"/>
          </a:p>
        </p:txBody>
      </p:sp>
      <p:sp>
        <p:nvSpPr>
          <p:cNvPr id="7" name="Textplatzhalter 6">
            <a:extLst>
              <a:ext uri="{FF2B5EF4-FFF2-40B4-BE49-F238E27FC236}">
                <a16:creationId xmlns:a16="http://schemas.microsoft.com/office/drawing/2014/main" id="{FAE8546F-CE78-4F5B-9928-C3CB2C901C4A}"/>
              </a:ext>
            </a:extLst>
          </p:cNvPr>
          <p:cNvSpPr>
            <a:spLocks noGrp="1"/>
          </p:cNvSpPr>
          <p:nvPr>
            <p:ph type="body" sz="quarter" idx="13"/>
          </p:nvPr>
        </p:nvSpPr>
        <p:spPr/>
        <p:txBody>
          <a:bodyPr/>
          <a:lstStyle/>
          <a:p>
            <a:endParaRPr lang="en-US"/>
          </a:p>
        </p:txBody>
      </p:sp>
      <p:sp>
        <p:nvSpPr>
          <p:cNvPr id="8" name="Rechteck 7">
            <a:extLst>
              <a:ext uri="{FF2B5EF4-FFF2-40B4-BE49-F238E27FC236}">
                <a16:creationId xmlns:a16="http://schemas.microsoft.com/office/drawing/2014/main" id="{98088C35-6553-4A31-A7D0-A0EC9E4568A0}"/>
              </a:ext>
            </a:extLst>
          </p:cNvPr>
          <p:cNvSpPr/>
          <p:nvPr/>
        </p:nvSpPr>
        <p:spPr>
          <a:xfrm>
            <a:off x="0" y="1757781"/>
            <a:ext cx="12192000" cy="5100220"/>
          </a:xfrm>
          <a:prstGeom prst="rect">
            <a:avLst/>
          </a:prstGeom>
          <a:solidFill>
            <a:srgbClr val="257B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0" tIns="720000" rIns="720000" bIns="1080000" rtlCol="0" anchor="t"/>
          <a:lstStyle/>
          <a:p>
            <a:pPr>
              <a:spcBef>
                <a:spcPts val="600"/>
              </a:spcBef>
              <a:spcAft>
                <a:spcPts val="600"/>
              </a:spcAft>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11" name="Rechteck 10">
            <a:extLst>
              <a:ext uri="{FF2B5EF4-FFF2-40B4-BE49-F238E27FC236}">
                <a16:creationId xmlns:a16="http://schemas.microsoft.com/office/drawing/2014/main" id="{E7D831FD-1383-449C-813C-1E31F5CC3CA1}"/>
              </a:ext>
            </a:extLst>
          </p:cNvPr>
          <p:cNvSpPr/>
          <p:nvPr/>
        </p:nvSpPr>
        <p:spPr>
          <a:xfrm>
            <a:off x="838199" y="2453846"/>
            <a:ext cx="7251277" cy="3708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0" tIns="360000" rIns="360000" bIns="360000" rtlCol="0" anchor="t">
            <a:noAutofit/>
          </a:bodyPr>
          <a:lstStyle/>
          <a:p>
            <a:pPr algn="l"/>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a:spcBef>
                <a:spcPts val="600"/>
              </a:spcBef>
              <a:spcAft>
                <a:spcPts val="600"/>
              </a:spcAft>
            </a:pPr>
            <a:r>
              <a:rPr lang="en-US" sz="2400" dirty="0">
                <a:solidFill>
                  <a:srgbClr val="247BA0"/>
                </a:solidFill>
                <a:latin typeface="Lato" panose="020F0502020204030203" pitchFamily="34" charset="0"/>
                <a:ea typeface="Lato" panose="020F0502020204030203" pitchFamily="34" charset="0"/>
                <a:cs typeface="Lato" panose="020F0502020204030203" pitchFamily="34" charset="0"/>
              </a:rPr>
              <a:t>Input from the Charles </a:t>
            </a:r>
            <a:r>
              <a:rPr lang="en-US" sz="2400" dirty="0" err="1">
                <a:solidFill>
                  <a:srgbClr val="247BA0"/>
                </a:solidFill>
                <a:latin typeface="Lato" panose="020F0502020204030203" pitchFamily="34" charset="0"/>
                <a:ea typeface="Lato" panose="020F0502020204030203" pitchFamily="34" charset="0"/>
                <a:cs typeface="Lato" panose="020F0502020204030203" pitchFamily="34" charset="0"/>
              </a:rPr>
              <a:t>Autheman</a:t>
            </a:r>
            <a:r>
              <a:rPr lang="en-US" sz="2400" dirty="0">
                <a:solidFill>
                  <a:srgbClr val="247BA0"/>
                </a:solidFill>
                <a:latin typeface="Lato" panose="020F0502020204030203" pitchFamily="34" charset="0"/>
                <a:ea typeface="Lato" panose="020F0502020204030203" pitchFamily="34" charset="0"/>
                <a:cs typeface="Lato" panose="020F0502020204030203" pitchFamily="34" charset="0"/>
              </a:rPr>
              <a:t>: </a:t>
            </a:r>
          </a:p>
          <a:p>
            <a:pPr>
              <a:spcBef>
                <a:spcPts val="600"/>
              </a:spcBef>
              <a:spcAft>
                <a:spcPts val="600"/>
              </a:spcAft>
            </a:pPr>
            <a:endParaRPr lang="en-US" sz="2400" dirty="0">
              <a:solidFill>
                <a:srgbClr val="247BA0"/>
              </a:solidFill>
              <a:latin typeface="Lato" panose="020F0502020204030203" pitchFamily="34" charset="0"/>
              <a:ea typeface="Lato" panose="020F0502020204030203" pitchFamily="34" charset="0"/>
              <a:cs typeface="Lato" panose="020F0502020204030203" pitchFamily="34" charset="0"/>
            </a:endParaRPr>
          </a:p>
          <a:p>
            <a:pPr>
              <a:spcBef>
                <a:spcPts val="600"/>
              </a:spcBef>
              <a:spcAft>
                <a:spcPts val="600"/>
              </a:spcAft>
            </a:pPr>
            <a:r>
              <a:rPr lang="en-US" sz="2400" b="1" dirty="0">
                <a:solidFill>
                  <a:srgbClr val="247BA0"/>
                </a:solidFill>
                <a:latin typeface="Lato" panose="020F0502020204030203" pitchFamily="34" charset="0"/>
                <a:ea typeface="Lato" panose="020F0502020204030203" pitchFamily="34" charset="0"/>
                <a:cs typeface="Lato" panose="020F0502020204030203" pitchFamily="34" charset="0"/>
              </a:rPr>
              <a:t>How does the international community try to regulate labor rights risks in the fishing industry?</a:t>
            </a:r>
          </a:p>
        </p:txBody>
      </p:sp>
    </p:spTree>
    <p:extLst>
      <p:ext uri="{BB962C8B-B14F-4D97-AF65-F5344CB8AC3E}">
        <p14:creationId xmlns:p14="http://schemas.microsoft.com/office/powerpoint/2010/main" val="2495489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09E5D-5143-8474-3919-F7EA0F30800F}"/>
              </a:ext>
            </a:extLst>
          </p:cNvPr>
          <p:cNvSpPr>
            <a:spLocks noGrp="1"/>
          </p:cNvSpPr>
          <p:nvPr>
            <p:ph type="title"/>
          </p:nvPr>
        </p:nvSpPr>
        <p:spPr/>
        <p:txBody>
          <a:bodyPr/>
          <a:lstStyle/>
          <a:p>
            <a:r>
              <a:rPr lang="de-CH" dirty="0" err="1"/>
              <a:t>Regulations</a:t>
            </a:r>
            <a:r>
              <a:rPr lang="de-CH" dirty="0"/>
              <a:t> – International </a:t>
            </a:r>
            <a:r>
              <a:rPr lang="de-CH" dirty="0" err="1"/>
              <a:t>labor</a:t>
            </a:r>
            <a:r>
              <a:rPr lang="de-CH" dirty="0"/>
              <a:t> </a:t>
            </a:r>
            <a:r>
              <a:rPr lang="de-CH" dirty="0" err="1"/>
              <a:t>standards</a:t>
            </a:r>
            <a:endParaRPr lang="en-US" dirty="0"/>
          </a:p>
        </p:txBody>
      </p:sp>
      <p:sp>
        <p:nvSpPr>
          <p:cNvPr id="4" name="Slide Number Placeholder 3">
            <a:extLst>
              <a:ext uri="{FF2B5EF4-FFF2-40B4-BE49-F238E27FC236}">
                <a16:creationId xmlns:a16="http://schemas.microsoft.com/office/drawing/2014/main" id="{B84CF72F-6471-6D10-CE4F-803C3E8A6408}"/>
              </a:ext>
            </a:extLst>
          </p:cNvPr>
          <p:cNvSpPr>
            <a:spLocks noGrp="1"/>
          </p:cNvSpPr>
          <p:nvPr>
            <p:ph type="sldNum" sz="quarter" idx="12"/>
          </p:nvPr>
        </p:nvSpPr>
        <p:spPr/>
        <p:txBody>
          <a:bodyPr/>
          <a:lstStyle/>
          <a:p>
            <a:fld id="{6CFE7187-A782-504C-951B-750469532E0A}" type="slidenum">
              <a:rPr lang="x-none" smtClean="0"/>
              <a:t>24</a:t>
            </a:fld>
            <a:endParaRPr lang="x-none" dirty="0"/>
          </a:p>
        </p:txBody>
      </p:sp>
      <p:sp>
        <p:nvSpPr>
          <p:cNvPr id="5" name="Text Placeholder 4">
            <a:extLst>
              <a:ext uri="{FF2B5EF4-FFF2-40B4-BE49-F238E27FC236}">
                <a16:creationId xmlns:a16="http://schemas.microsoft.com/office/drawing/2014/main" id="{B0A7E761-4E84-9358-060B-DC35424AD741}"/>
              </a:ext>
            </a:extLst>
          </p:cNvPr>
          <p:cNvSpPr>
            <a:spLocks noGrp="1"/>
          </p:cNvSpPr>
          <p:nvPr>
            <p:ph type="body" sz="quarter" idx="13"/>
          </p:nvPr>
        </p:nvSpPr>
        <p:spPr/>
        <p:txBody>
          <a:bodyPr>
            <a:noAutofit/>
          </a:bodyPr>
          <a:lstStyle/>
          <a:p>
            <a:r>
              <a:rPr lang="en-US" dirty="0"/>
              <a:t>https://www.ilo.org/global/about-the-ilo/newsroom/news/WCMS_666581/lang--en/index.htm</a:t>
            </a:r>
          </a:p>
        </p:txBody>
      </p:sp>
      <p:pic>
        <p:nvPicPr>
          <p:cNvPr id="10" name="Image 9">
            <a:extLst>
              <a:ext uri="{FF2B5EF4-FFF2-40B4-BE49-F238E27FC236}">
                <a16:creationId xmlns:a16="http://schemas.microsoft.com/office/drawing/2014/main" id="{BDCD0A0D-B211-6F98-CB83-EB20323416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765" y="2005776"/>
            <a:ext cx="4999017" cy="3774537"/>
          </a:xfrm>
          <a:prstGeom prst="rect">
            <a:avLst/>
          </a:prstGeom>
          <a:ln>
            <a:noFill/>
          </a:ln>
        </p:spPr>
      </p:pic>
      <p:pic>
        <p:nvPicPr>
          <p:cNvPr id="7" name="Image 6" descr="Une image contenant texte&#10;&#10;Description générée automatiquement">
            <a:extLst>
              <a:ext uri="{FF2B5EF4-FFF2-40B4-BE49-F238E27FC236}">
                <a16:creationId xmlns:a16="http://schemas.microsoft.com/office/drawing/2014/main" id="{5B49D3D6-D209-5FBD-DCD9-8D960E7292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2209590"/>
            <a:ext cx="5095179" cy="941010"/>
          </a:xfrm>
          <a:prstGeom prst="rect">
            <a:avLst/>
          </a:prstGeom>
        </p:spPr>
      </p:pic>
      <p:pic>
        <p:nvPicPr>
          <p:cNvPr id="2" name="Picture 1">
            <a:extLst>
              <a:ext uri="{FF2B5EF4-FFF2-40B4-BE49-F238E27FC236}">
                <a16:creationId xmlns:a16="http://schemas.microsoft.com/office/drawing/2014/main" id="{0F0FC39C-E6E0-151A-FF20-78FC00FFEE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3433550"/>
            <a:ext cx="4999017" cy="2692372"/>
          </a:xfrm>
          <a:prstGeom prst="rect">
            <a:avLst/>
          </a:prstGeom>
        </p:spPr>
      </p:pic>
    </p:spTree>
    <p:extLst>
      <p:ext uri="{BB962C8B-B14F-4D97-AF65-F5344CB8AC3E}">
        <p14:creationId xmlns:p14="http://schemas.microsoft.com/office/powerpoint/2010/main" val="554955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09E5D-5143-8474-3919-F7EA0F30800F}"/>
              </a:ext>
            </a:extLst>
          </p:cNvPr>
          <p:cNvSpPr>
            <a:spLocks noGrp="1"/>
          </p:cNvSpPr>
          <p:nvPr>
            <p:ph type="title"/>
          </p:nvPr>
        </p:nvSpPr>
        <p:spPr>
          <a:xfrm>
            <a:off x="838199" y="1162844"/>
            <a:ext cx="9545878" cy="594936"/>
          </a:xfrm>
        </p:spPr>
        <p:txBody>
          <a:bodyPr>
            <a:normAutofit/>
          </a:bodyPr>
          <a:lstStyle/>
          <a:p>
            <a:r>
              <a:rPr lang="de-CH" dirty="0" err="1"/>
              <a:t>Regulations</a:t>
            </a:r>
            <a:r>
              <a:rPr lang="de-CH" dirty="0"/>
              <a:t> – Regional </a:t>
            </a:r>
            <a:r>
              <a:rPr lang="de-CH" dirty="0" err="1"/>
              <a:t>fisheries</a:t>
            </a:r>
            <a:r>
              <a:rPr lang="de-CH" dirty="0"/>
              <a:t> </a:t>
            </a:r>
            <a:r>
              <a:rPr lang="de-CH" dirty="0" err="1"/>
              <a:t>management</a:t>
            </a:r>
            <a:r>
              <a:rPr lang="de-CH" dirty="0"/>
              <a:t> </a:t>
            </a:r>
            <a:r>
              <a:rPr lang="de-CH" dirty="0" err="1"/>
              <a:t>organizations</a:t>
            </a:r>
            <a:r>
              <a:rPr lang="de-CH" dirty="0"/>
              <a:t> </a:t>
            </a:r>
            <a:endParaRPr lang="en-US" dirty="0"/>
          </a:p>
        </p:txBody>
      </p:sp>
      <p:sp>
        <p:nvSpPr>
          <p:cNvPr id="4" name="Slide Number Placeholder 3">
            <a:extLst>
              <a:ext uri="{FF2B5EF4-FFF2-40B4-BE49-F238E27FC236}">
                <a16:creationId xmlns:a16="http://schemas.microsoft.com/office/drawing/2014/main" id="{B84CF72F-6471-6D10-CE4F-803C3E8A6408}"/>
              </a:ext>
            </a:extLst>
          </p:cNvPr>
          <p:cNvSpPr>
            <a:spLocks noGrp="1"/>
          </p:cNvSpPr>
          <p:nvPr>
            <p:ph type="sldNum" sz="quarter" idx="12"/>
          </p:nvPr>
        </p:nvSpPr>
        <p:spPr/>
        <p:txBody>
          <a:bodyPr/>
          <a:lstStyle/>
          <a:p>
            <a:fld id="{6CFE7187-A782-504C-951B-750469532E0A}" type="slidenum">
              <a:rPr lang="x-none" smtClean="0"/>
              <a:t>25</a:t>
            </a:fld>
            <a:endParaRPr lang="x-none" dirty="0"/>
          </a:p>
        </p:txBody>
      </p:sp>
      <p:sp>
        <p:nvSpPr>
          <p:cNvPr id="5" name="Text Placeholder 4">
            <a:extLst>
              <a:ext uri="{FF2B5EF4-FFF2-40B4-BE49-F238E27FC236}">
                <a16:creationId xmlns:a16="http://schemas.microsoft.com/office/drawing/2014/main" id="{B0A7E761-4E84-9358-060B-DC35424AD741}"/>
              </a:ext>
            </a:extLst>
          </p:cNvPr>
          <p:cNvSpPr>
            <a:spLocks noGrp="1"/>
          </p:cNvSpPr>
          <p:nvPr>
            <p:ph type="body" sz="quarter" idx="13"/>
          </p:nvPr>
        </p:nvSpPr>
        <p:spPr/>
        <p:txBody>
          <a:bodyPr/>
          <a:lstStyle/>
          <a:p>
            <a:r>
              <a:rPr lang="en-US" dirty="0"/>
              <a:t>https://www.fao.org/fishery/en/rfb; https://fcwc-fish.org/our-news/fcwc-signs-mou-with-ilo-to-collaborate-on-decent-work-in-fisheries</a:t>
            </a:r>
          </a:p>
        </p:txBody>
      </p:sp>
      <p:pic>
        <p:nvPicPr>
          <p:cNvPr id="7" name="Image 6">
            <a:extLst>
              <a:ext uri="{FF2B5EF4-FFF2-40B4-BE49-F238E27FC236}">
                <a16:creationId xmlns:a16="http://schemas.microsoft.com/office/drawing/2014/main" id="{98DDE445-193A-CED6-29C2-FDA34A8C2F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2990924"/>
            <a:ext cx="5257800" cy="1471167"/>
          </a:xfrm>
          <a:prstGeom prst="rect">
            <a:avLst/>
          </a:prstGeom>
        </p:spPr>
      </p:pic>
      <p:pic>
        <p:nvPicPr>
          <p:cNvPr id="6" name="Picture 5" descr="Map&#10;&#10;Description automatically generated">
            <a:extLst>
              <a:ext uri="{FF2B5EF4-FFF2-40B4-BE49-F238E27FC236}">
                <a16:creationId xmlns:a16="http://schemas.microsoft.com/office/drawing/2014/main" id="{D5C1D6DB-F3CE-3D1D-6A97-5DFF33F565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199" y="2334419"/>
            <a:ext cx="5127172" cy="2651986"/>
          </a:xfrm>
          <a:prstGeom prst="rect">
            <a:avLst/>
          </a:prstGeom>
        </p:spPr>
      </p:pic>
    </p:spTree>
    <p:extLst>
      <p:ext uri="{BB962C8B-B14F-4D97-AF65-F5344CB8AC3E}">
        <p14:creationId xmlns:p14="http://schemas.microsoft.com/office/powerpoint/2010/main" val="2199288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09E5D-5143-8474-3919-F7EA0F30800F}"/>
              </a:ext>
            </a:extLst>
          </p:cNvPr>
          <p:cNvSpPr>
            <a:spLocks noGrp="1"/>
          </p:cNvSpPr>
          <p:nvPr>
            <p:ph type="title"/>
          </p:nvPr>
        </p:nvSpPr>
        <p:spPr>
          <a:xfrm>
            <a:off x="838199" y="1162844"/>
            <a:ext cx="9545878" cy="594936"/>
          </a:xfrm>
        </p:spPr>
        <p:txBody>
          <a:bodyPr>
            <a:normAutofit/>
          </a:bodyPr>
          <a:lstStyle/>
          <a:p>
            <a:r>
              <a:rPr lang="de-CH" dirty="0" err="1"/>
              <a:t>Regulations</a:t>
            </a:r>
            <a:r>
              <a:rPr lang="de-CH" dirty="0"/>
              <a:t> – Import </a:t>
            </a:r>
            <a:r>
              <a:rPr lang="de-CH" dirty="0" err="1"/>
              <a:t>bans</a:t>
            </a:r>
            <a:r>
              <a:rPr lang="de-CH" dirty="0"/>
              <a:t> and </a:t>
            </a:r>
            <a:r>
              <a:rPr lang="de-CH" dirty="0" err="1"/>
              <a:t>mHRDD</a:t>
            </a:r>
            <a:r>
              <a:rPr lang="de-CH" dirty="0"/>
              <a:t> </a:t>
            </a:r>
            <a:endParaRPr lang="en-US" dirty="0"/>
          </a:p>
        </p:txBody>
      </p:sp>
      <p:sp>
        <p:nvSpPr>
          <p:cNvPr id="4" name="Slide Number Placeholder 3">
            <a:extLst>
              <a:ext uri="{FF2B5EF4-FFF2-40B4-BE49-F238E27FC236}">
                <a16:creationId xmlns:a16="http://schemas.microsoft.com/office/drawing/2014/main" id="{B84CF72F-6471-6D10-CE4F-803C3E8A6408}"/>
              </a:ext>
            </a:extLst>
          </p:cNvPr>
          <p:cNvSpPr>
            <a:spLocks noGrp="1"/>
          </p:cNvSpPr>
          <p:nvPr>
            <p:ph type="sldNum" sz="quarter" idx="12"/>
          </p:nvPr>
        </p:nvSpPr>
        <p:spPr/>
        <p:txBody>
          <a:bodyPr/>
          <a:lstStyle/>
          <a:p>
            <a:fld id="{6CFE7187-A782-504C-951B-750469532E0A}" type="slidenum">
              <a:rPr lang="x-none" smtClean="0"/>
              <a:t>26</a:t>
            </a:fld>
            <a:endParaRPr lang="x-none" dirty="0"/>
          </a:p>
        </p:txBody>
      </p:sp>
      <p:sp>
        <p:nvSpPr>
          <p:cNvPr id="5" name="Text Placeholder 4">
            <a:extLst>
              <a:ext uri="{FF2B5EF4-FFF2-40B4-BE49-F238E27FC236}">
                <a16:creationId xmlns:a16="http://schemas.microsoft.com/office/drawing/2014/main" id="{B0A7E761-4E84-9358-060B-DC35424AD741}"/>
              </a:ext>
            </a:extLst>
          </p:cNvPr>
          <p:cNvSpPr>
            <a:spLocks noGrp="1"/>
          </p:cNvSpPr>
          <p:nvPr>
            <p:ph type="body" sz="quarter" idx="13"/>
          </p:nvPr>
        </p:nvSpPr>
        <p:spPr/>
        <p:txBody>
          <a:bodyPr>
            <a:noAutofit/>
          </a:bodyPr>
          <a:lstStyle/>
          <a:p>
            <a:r>
              <a:rPr lang="en-US" dirty="0"/>
              <a:t>https://www.cbp.gov/trade/forced-labor/withhold-release-orders-and-findings; https://htlegalcenter.org/wp-content/uploads/Importing-Freedom-Using-the-U.S.-Tariff-Act-to-Combat-Forced-Labor-in-Supply-Chains_FINAL.pdf</a:t>
            </a:r>
          </a:p>
        </p:txBody>
      </p:sp>
      <p:pic>
        <p:nvPicPr>
          <p:cNvPr id="4098" name="Picture 2" descr="WIthhold Release Order and Finding Map showing the number of active WROs and Findings as described in the tables below this image. Image shows a map of the world with the number of WROs and Findings for each applicable country. ">
            <a:extLst>
              <a:ext uri="{FF2B5EF4-FFF2-40B4-BE49-F238E27FC236}">
                <a16:creationId xmlns:a16="http://schemas.microsoft.com/office/drawing/2014/main" id="{4E3FC893-E58F-5FC7-78A6-890BB7AA807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26235" y="1991349"/>
            <a:ext cx="6202663" cy="382868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Une image contenant table&#10;&#10;Description générée automatiquement">
            <a:extLst>
              <a:ext uri="{FF2B5EF4-FFF2-40B4-BE49-F238E27FC236}">
                <a16:creationId xmlns:a16="http://schemas.microsoft.com/office/drawing/2014/main" id="{4C3599FF-264C-A7A8-4F5D-7E9CDCE75B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45307" y="1991349"/>
            <a:ext cx="3138770" cy="1918421"/>
          </a:xfrm>
          <a:prstGeom prst="rect">
            <a:avLst/>
          </a:prstGeom>
        </p:spPr>
      </p:pic>
      <p:pic>
        <p:nvPicPr>
          <p:cNvPr id="7" name="Picture 6">
            <a:extLst>
              <a:ext uri="{FF2B5EF4-FFF2-40B4-BE49-F238E27FC236}">
                <a16:creationId xmlns:a16="http://schemas.microsoft.com/office/drawing/2014/main" id="{D3A4390D-05B0-06D9-176A-A17378ABE8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6703" y="2928551"/>
            <a:ext cx="2369062" cy="3065845"/>
          </a:xfrm>
          <a:prstGeom prst="rect">
            <a:avLst/>
          </a:prstGeom>
        </p:spPr>
      </p:pic>
    </p:spTree>
    <p:extLst>
      <p:ext uri="{BB962C8B-B14F-4D97-AF65-F5344CB8AC3E}">
        <p14:creationId xmlns:p14="http://schemas.microsoft.com/office/powerpoint/2010/main" val="2979479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D4CFE97-9B6C-48B1-A1E1-6464414253E0}"/>
              </a:ext>
            </a:extLst>
          </p:cNvPr>
          <p:cNvSpPr>
            <a:spLocks noGrp="1"/>
          </p:cNvSpPr>
          <p:nvPr>
            <p:ph type="title"/>
          </p:nvPr>
        </p:nvSpPr>
        <p:spPr/>
        <p:txBody>
          <a:bodyPr>
            <a:normAutofit/>
          </a:bodyPr>
          <a:lstStyle/>
          <a:p>
            <a:r>
              <a:rPr lang="de-DE" dirty="0"/>
              <a:t>Deep </a:t>
            </a:r>
            <a:r>
              <a:rPr lang="de-DE" dirty="0" err="1"/>
              <a:t>dive</a:t>
            </a:r>
            <a:endParaRPr lang="en-US" dirty="0"/>
          </a:p>
        </p:txBody>
      </p:sp>
      <p:sp>
        <p:nvSpPr>
          <p:cNvPr id="6" name="Foliennummernplatzhalter 5">
            <a:extLst>
              <a:ext uri="{FF2B5EF4-FFF2-40B4-BE49-F238E27FC236}">
                <a16:creationId xmlns:a16="http://schemas.microsoft.com/office/drawing/2014/main" id="{BAEB3445-1B64-4290-9955-E5F11042F043}"/>
              </a:ext>
            </a:extLst>
          </p:cNvPr>
          <p:cNvSpPr>
            <a:spLocks noGrp="1"/>
          </p:cNvSpPr>
          <p:nvPr>
            <p:ph type="sldNum" sz="quarter" idx="12"/>
          </p:nvPr>
        </p:nvSpPr>
        <p:spPr/>
        <p:txBody>
          <a:bodyPr/>
          <a:lstStyle/>
          <a:p>
            <a:fld id="{6CFE7187-A782-504C-951B-750469532E0A}" type="slidenum">
              <a:rPr lang="x-none" smtClean="0"/>
              <a:t>27</a:t>
            </a:fld>
            <a:endParaRPr lang="x-none" dirty="0"/>
          </a:p>
        </p:txBody>
      </p:sp>
      <p:sp>
        <p:nvSpPr>
          <p:cNvPr id="7" name="Textplatzhalter 6">
            <a:extLst>
              <a:ext uri="{FF2B5EF4-FFF2-40B4-BE49-F238E27FC236}">
                <a16:creationId xmlns:a16="http://schemas.microsoft.com/office/drawing/2014/main" id="{FAE8546F-CE78-4F5B-9928-C3CB2C901C4A}"/>
              </a:ext>
            </a:extLst>
          </p:cNvPr>
          <p:cNvSpPr>
            <a:spLocks noGrp="1"/>
          </p:cNvSpPr>
          <p:nvPr>
            <p:ph type="body" sz="quarter" idx="13"/>
          </p:nvPr>
        </p:nvSpPr>
        <p:spPr/>
        <p:txBody>
          <a:bodyPr/>
          <a:lstStyle/>
          <a:p>
            <a:endParaRPr lang="en-US"/>
          </a:p>
        </p:txBody>
      </p:sp>
      <p:sp>
        <p:nvSpPr>
          <p:cNvPr id="8" name="Rechteck 7">
            <a:extLst>
              <a:ext uri="{FF2B5EF4-FFF2-40B4-BE49-F238E27FC236}">
                <a16:creationId xmlns:a16="http://schemas.microsoft.com/office/drawing/2014/main" id="{98088C35-6553-4A31-A7D0-A0EC9E4568A0}"/>
              </a:ext>
            </a:extLst>
          </p:cNvPr>
          <p:cNvSpPr/>
          <p:nvPr/>
        </p:nvSpPr>
        <p:spPr>
          <a:xfrm>
            <a:off x="0" y="1757781"/>
            <a:ext cx="12192000" cy="5100220"/>
          </a:xfrm>
          <a:prstGeom prst="rect">
            <a:avLst/>
          </a:prstGeom>
          <a:solidFill>
            <a:srgbClr val="257B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0" tIns="720000" rIns="720000" bIns="1080000" rtlCol="0" anchor="t"/>
          <a:lstStyle/>
          <a:p>
            <a:pPr>
              <a:spcBef>
                <a:spcPts val="600"/>
              </a:spcBef>
              <a:spcAft>
                <a:spcPts val="600"/>
              </a:spcAft>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11" name="Rechteck 10">
            <a:extLst>
              <a:ext uri="{FF2B5EF4-FFF2-40B4-BE49-F238E27FC236}">
                <a16:creationId xmlns:a16="http://schemas.microsoft.com/office/drawing/2014/main" id="{E7D831FD-1383-449C-813C-1E31F5CC3CA1}"/>
              </a:ext>
            </a:extLst>
          </p:cNvPr>
          <p:cNvSpPr/>
          <p:nvPr/>
        </p:nvSpPr>
        <p:spPr>
          <a:xfrm>
            <a:off x="838199" y="2453846"/>
            <a:ext cx="7251277" cy="3708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0" tIns="360000" rIns="360000" bIns="360000" rtlCol="0" anchor="t">
            <a:noAutofit/>
          </a:bodyPr>
          <a:lstStyle/>
          <a:p>
            <a:pPr algn="l"/>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a:spcBef>
                <a:spcPts val="600"/>
              </a:spcBef>
              <a:spcAft>
                <a:spcPts val="600"/>
              </a:spcAft>
            </a:pPr>
            <a:r>
              <a:rPr lang="en-US" sz="2400" dirty="0">
                <a:solidFill>
                  <a:srgbClr val="247BA0"/>
                </a:solidFill>
                <a:latin typeface="Lato" panose="020F0502020204030203" pitchFamily="34" charset="0"/>
                <a:ea typeface="Lato" panose="020F0502020204030203" pitchFamily="34" charset="0"/>
                <a:cs typeface="Lato" panose="020F0502020204030203" pitchFamily="34" charset="0"/>
              </a:rPr>
              <a:t>Input from the ILO: </a:t>
            </a:r>
          </a:p>
          <a:p>
            <a:pPr>
              <a:spcBef>
                <a:spcPts val="600"/>
              </a:spcBef>
              <a:spcAft>
                <a:spcPts val="600"/>
              </a:spcAft>
            </a:pPr>
            <a:endParaRPr lang="en-US" sz="2400" dirty="0">
              <a:solidFill>
                <a:srgbClr val="247BA0"/>
              </a:solidFill>
              <a:latin typeface="Lato" panose="020F0502020204030203" pitchFamily="34" charset="0"/>
              <a:ea typeface="Lato" panose="020F0502020204030203" pitchFamily="34" charset="0"/>
              <a:cs typeface="Lato" panose="020F0502020204030203" pitchFamily="34" charset="0"/>
            </a:endParaRPr>
          </a:p>
          <a:p>
            <a:pPr>
              <a:spcBef>
                <a:spcPts val="600"/>
              </a:spcBef>
              <a:spcAft>
                <a:spcPts val="600"/>
              </a:spcAft>
            </a:pPr>
            <a:r>
              <a:rPr lang="en-US" sz="2400" b="1" dirty="0">
                <a:solidFill>
                  <a:srgbClr val="247BA0"/>
                </a:solidFill>
                <a:latin typeface="Lato" panose="020F0502020204030203" pitchFamily="34" charset="0"/>
                <a:ea typeface="Lato" panose="020F0502020204030203" pitchFamily="34" charset="0"/>
                <a:cs typeface="Lato" panose="020F0502020204030203" pitchFamily="34" charset="0"/>
              </a:rPr>
              <a:t>Why is it challenging to ensure decent work in the fishing industry? </a:t>
            </a:r>
          </a:p>
          <a:p>
            <a:pPr>
              <a:spcBef>
                <a:spcPts val="600"/>
              </a:spcBef>
              <a:spcAft>
                <a:spcPts val="600"/>
              </a:spcAft>
            </a:pPr>
            <a:r>
              <a:rPr lang="en-US" sz="2400" b="1" dirty="0">
                <a:solidFill>
                  <a:srgbClr val="247BA0"/>
                </a:solidFill>
                <a:latin typeface="Lato" panose="020F0502020204030203" pitchFamily="34" charset="0"/>
                <a:ea typeface="Lato" panose="020F0502020204030203" pitchFamily="34" charset="0"/>
                <a:cs typeface="Lato" panose="020F0502020204030203" pitchFamily="34" charset="0"/>
              </a:rPr>
              <a:t>Who is in charge of implementing labor rights on board fishing vessels? </a:t>
            </a:r>
          </a:p>
        </p:txBody>
      </p:sp>
    </p:spTree>
    <p:extLst>
      <p:ext uri="{BB962C8B-B14F-4D97-AF65-F5344CB8AC3E}">
        <p14:creationId xmlns:p14="http://schemas.microsoft.com/office/powerpoint/2010/main" val="876511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13E92A-16EE-E5C7-3B03-A4CEA1A01775}"/>
              </a:ext>
            </a:extLst>
          </p:cNvPr>
          <p:cNvSpPr>
            <a:spLocks noGrp="1"/>
          </p:cNvSpPr>
          <p:nvPr>
            <p:ph idx="1"/>
          </p:nvPr>
        </p:nvSpPr>
        <p:spPr/>
        <p:txBody>
          <a:bodyPr>
            <a:normAutofit/>
          </a:bodyPr>
          <a:lstStyle/>
          <a:p>
            <a:pPr marL="0" indent="0">
              <a:buNone/>
            </a:pPr>
            <a:r>
              <a:rPr lang="de-CH" sz="1800" b="1" dirty="0"/>
              <a:t>General </a:t>
            </a:r>
            <a:r>
              <a:rPr lang="de-CH" sz="1800" b="1" dirty="0" err="1"/>
              <a:t>challenges</a:t>
            </a:r>
            <a:endParaRPr lang="de-CH" sz="1800" b="1" dirty="0"/>
          </a:p>
          <a:p>
            <a:pPr>
              <a:buFont typeface="Wingdings" panose="05000000000000000000" pitchFamily="2" charset="2"/>
              <a:buChar char="§"/>
            </a:pPr>
            <a:r>
              <a:rPr lang="en-US" sz="1800" dirty="0"/>
              <a:t>Transnational nature of the industry</a:t>
            </a:r>
          </a:p>
          <a:p>
            <a:pPr>
              <a:buFont typeface="Wingdings" panose="05000000000000000000" pitchFamily="2" charset="2"/>
              <a:buChar char="§"/>
            </a:pPr>
            <a:r>
              <a:rPr lang="en-US" sz="1800" dirty="0"/>
              <a:t>Isolation</a:t>
            </a:r>
          </a:p>
          <a:p>
            <a:pPr>
              <a:buFont typeface="Wingdings" panose="05000000000000000000" pitchFamily="2" charset="2"/>
              <a:buChar char="§"/>
            </a:pPr>
            <a:r>
              <a:rPr lang="en-US" sz="1800" dirty="0"/>
              <a:t>Declining fish stocks</a:t>
            </a:r>
          </a:p>
          <a:p>
            <a:pPr>
              <a:buFont typeface="Wingdings" panose="05000000000000000000" pitchFamily="2" charset="2"/>
              <a:buChar char="§"/>
            </a:pPr>
            <a:endParaRPr lang="en-US" sz="1800" dirty="0"/>
          </a:p>
          <a:p>
            <a:pPr marL="0" indent="0">
              <a:buNone/>
            </a:pPr>
            <a:r>
              <a:rPr lang="de-CH" sz="1800" b="1" dirty="0">
                <a:latin typeface="Lato"/>
                <a:ea typeface="Lato"/>
                <a:cs typeface="Lato"/>
              </a:rPr>
              <a:t>Challenges </a:t>
            </a:r>
            <a:r>
              <a:rPr lang="de-CH" sz="1800" b="1" dirty="0" err="1">
                <a:latin typeface="Lato"/>
                <a:ea typeface="Lato"/>
                <a:cs typeface="Lato"/>
              </a:rPr>
              <a:t>for</a:t>
            </a:r>
            <a:r>
              <a:rPr lang="de-CH" sz="1800" b="1" dirty="0">
                <a:latin typeface="Lato"/>
                <a:ea typeface="Lato"/>
                <a:cs typeface="Lato"/>
              </a:rPr>
              <a:t> </a:t>
            </a:r>
            <a:r>
              <a:rPr lang="de-CH" sz="1800" b="1" dirty="0" err="1">
                <a:latin typeface="Lato"/>
                <a:ea typeface="Lato"/>
                <a:cs typeface="Lato"/>
              </a:rPr>
              <a:t>port</a:t>
            </a:r>
            <a:r>
              <a:rPr lang="de-CH" sz="1800" b="1" dirty="0">
                <a:latin typeface="Lato"/>
                <a:ea typeface="Lato"/>
                <a:cs typeface="Lato"/>
              </a:rPr>
              <a:t> </a:t>
            </a:r>
            <a:r>
              <a:rPr lang="de-CH" sz="1800" b="1" dirty="0" err="1">
                <a:latin typeface="Lato"/>
                <a:ea typeface="Lato"/>
                <a:cs typeface="Lato"/>
              </a:rPr>
              <a:t>inspectors</a:t>
            </a:r>
            <a:endParaRPr lang="en-US" sz="1800" dirty="0"/>
          </a:p>
          <a:p>
            <a:pPr>
              <a:buFont typeface="Wingdings" panose="05000000000000000000" pitchFamily="2" charset="2"/>
              <a:buChar char="§"/>
            </a:pPr>
            <a:r>
              <a:rPr lang="en-US" sz="1800" dirty="0"/>
              <a:t>Sheer number of vessels calling into port</a:t>
            </a:r>
          </a:p>
          <a:p>
            <a:pPr>
              <a:buFont typeface="Wingdings" panose="05000000000000000000" pitchFamily="2" charset="2"/>
              <a:buChar char="§"/>
            </a:pPr>
            <a:r>
              <a:rPr lang="en-US" sz="1800" dirty="0"/>
              <a:t>Many things to inspect</a:t>
            </a:r>
          </a:p>
          <a:p>
            <a:pPr>
              <a:buFont typeface="Wingdings" panose="05000000000000000000" pitchFamily="2" charset="2"/>
              <a:buChar char="§"/>
            </a:pPr>
            <a:r>
              <a:rPr lang="en-US" sz="1800" dirty="0"/>
              <a:t>Limited human resources, </a:t>
            </a:r>
            <a:r>
              <a:rPr lang="en-US" sz="1800" dirty="0" err="1"/>
              <a:t>labour</a:t>
            </a:r>
            <a:r>
              <a:rPr lang="en-US" sz="1800" dirty="0"/>
              <a:t> inspectors not involved</a:t>
            </a:r>
          </a:p>
        </p:txBody>
      </p:sp>
      <p:sp>
        <p:nvSpPr>
          <p:cNvPr id="3" name="Title 2">
            <a:extLst>
              <a:ext uri="{FF2B5EF4-FFF2-40B4-BE49-F238E27FC236}">
                <a16:creationId xmlns:a16="http://schemas.microsoft.com/office/drawing/2014/main" id="{73B22C33-0EA9-C892-192B-09648A50AEAF}"/>
              </a:ext>
            </a:extLst>
          </p:cNvPr>
          <p:cNvSpPr>
            <a:spLocks noGrp="1"/>
          </p:cNvSpPr>
          <p:nvPr>
            <p:ph type="title"/>
          </p:nvPr>
        </p:nvSpPr>
        <p:spPr/>
        <p:txBody>
          <a:bodyPr/>
          <a:lstStyle/>
          <a:p>
            <a:r>
              <a:rPr lang="de-CH" dirty="0" err="1"/>
              <a:t>Establishing</a:t>
            </a:r>
            <a:r>
              <a:rPr lang="de-CH" dirty="0"/>
              <a:t> </a:t>
            </a:r>
            <a:r>
              <a:rPr lang="de-CH" dirty="0" err="1"/>
              <a:t>labor</a:t>
            </a:r>
            <a:r>
              <a:rPr lang="de-CH" dirty="0"/>
              <a:t> </a:t>
            </a:r>
            <a:r>
              <a:rPr lang="de-CH" dirty="0" err="1"/>
              <a:t>rights</a:t>
            </a:r>
            <a:r>
              <a:rPr lang="de-CH" dirty="0"/>
              <a:t> in </a:t>
            </a:r>
            <a:r>
              <a:rPr lang="de-CH" dirty="0" err="1"/>
              <a:t>fishing</a:t>
            </a:r>
            <a:r>
              <a:rPr lang="de-CH" dirty="0"/>
              <a:t> </a:t>
            </a:r>
            <a:endParaRPr lang="en-US" dirty="0"/>
          </a:p>
        </p:txBody>
      </p:sp>
      <p:sp>
        <p:nvSpPr>
          <p:cNvPr id="4" name="Slide Number Placeholder 3">
            <a:extLst>
              <a:ext uri="{FF2B5EF4-FFF2-40B4-BE49-F238E27FC236}">
                <a16:creationId xmlns:a16="http://schemas.microsoft.com/office/drawing/2014/main" id="{E1489785-AB45-DE7C-5175-5214B3C02D7F}"/>
              </a:ext>
            </a:extLst>
          </p:cNvPr>
          <p:cNvSpPr>
            <a:spLocks noGrp="1"/>
          </p:cNvSpPr>
          <p:nvPr>
            <p:ph type="sldNum" sz="quarter" idx="12"/>
          </p:nvPr>
        </p:nvSpPr>
        <p:spPr/>
        <p:txBody>
          <a:bodyPr/>
          <a:lstStyle/>
          <a:p>
            <a:fld id="{6CFE7187-A782-504C-951B-750469532E0A}" type="slidenum">
              <a:rPr lang="x-none" smtClean="0"/>
              <a:t>28</a:t>
            </a:fld>
            <a:endParaRPr lang="x-none" dirty="0"/>
          </a:p>
        </p:txBody>
      </p:sp>
      <p:sp>
        <p:nvSpPr>
          <p:cNvPr id="5" name="Text Placeholder 4">
            <a:extLst>
              <a:ext uri="{FF2B5EF4-FFF2-40B4-BE49-F238E27FC236}">
                <a16:creationId xmlns:a16="http://schemas.microsoft.com/office/drawing/2014/main" id="{DAF58DB6-F8A0-65CB-9CE2-67770763CCDB}"/>
              </a:ext>
            </a:extLst>
          </p:cNvPr>
          <p:cNvSpPr>
            <a:spLocks noGrp="1"/>
          </p:cNvSpPr>
          <p:nvPr>
            <p:ph type="body" sz="quarter" idx="13"/>
          </p:nvPr>
        </p:nvSpPr>
        <p:spPr/>
        <p:txBody>
          <a:bodyPr/>
          <a:lstStyle/>
          <a:p>
            <a:endParaRPr lang="en-US"/>
          </a:p>
        </p:txBody>
      </p:sp>
      <p:pic>
        <p:nvPicPr>
          <p:cNvPr id="6" name="Picture 15" descr="A picture containing sky, ground, outdoor, nature&#10;&#10;Description automatically generated">
            <a:extLst>
              <a:ext uri="{FF2B5EF4-FFF2-40B4-BE49-F238E27FC236}">
                <a16:creationId xmlns:a16="http://schemas.microsoft.com/office/drawing/2014/main" id="{F1B049BB-AD31-73DA-473A-85FE62CDE2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1080" y="1753738"/>
            <a:ext cx="2841937" cy="4121640"/>
          </a:xfrm>
          <a:prstGeom prst="rect">
            <a:avLst/>
          </a:prstGeom>
        </p:spPr>
      </p:pic>
    </p:spTree>
    <p:extLst>
      <p:ext uri="{BB962C8B-B14F-4D97-AF65-F5344CB8AC3E}">
        <p14:creationId xmlns:p14="http://schemas.microsoft.com/office/powerpoint/2010/main" val="125486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93DF50-D8AC-4E89-BAFB-54B0750AFDDC}"/>
              </a:ext>
            </a:extLst>
          </p:cNvPr>
          <p:cNvSpPr/>
          <p:nvPr/>
        </p:nvSpPr>
        <p:spPr>
          <a:xfrm>
            <a:off x="0" y="1326433"/>
            <a:ext cx="12192000" cy="5610225"/>
          </a:xfrm>
          <a:prstGeom prst="rect">
            <a:avLst/>
          </a:prstGeom>
          <a:solidFill>
            <a:srgbClr val="164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7BCBF-85B8-45AE-9FDB-4F96FFDDD0FF}"/>
              </a:ext>
            </a:extLst>
          </p:cNvPr>
          <p:cNvSpPr>
            <a:spLocks noGrp="1"/>
          </p:cNvSpPr>
          <p:nvPr>
            <p:ph type="title"/>
          </p:nvPr>
        </p:nvSpPr>
        <p:spPr>
          <a:xfrm>
            <a:off x="838199" y="1895475"/>
            <a:ext cx="8928101" cy="3971925"/>
          </a:xfrm>
        </p:spPr>
        <p:txBody>
          <a:bodyPr>
            <a:normAutofit/>
          </a:bodyPr>
          <a:lstStyle/>
          <a:p>
            <a:pPr>
              <a:lnSpc>
                <a:spcPct val="114000"/>
              </a:lnSpc>
              <a:spcAft>
                <a:spcPts val="1200"/>
              </a:spcAft>
            </a:pPr>
            <a:r>
              <a:rPr lang="en-US" sz="2800" dirty="0">
                <a:solidFill>
                  <a:schemeClr val="bg1"/>
                </a:solidFill>
              </a:rPr>
              <a:t>Agenda </a:t>
            </a:r>
            <a:br>
              <a:rPr lang="en-US" sz="1600" dirty="0">
                <a:solidFill>
                  <a:schemeClr val="bg1"/>
                </a:solidFill>
              </a:rPr>
            </a:br>
            <a:br>
              <a:rPr lang="en-US" sz="1600" dirty="0">
                <a:solidFill>
                  <a:schemeClr val="bg1"/>
                </a:solidFill>
              </a:rPr>
            </a:br>
            <a:br>
              <a:rPr lang="en-US" sz="1600" dirty="0">
                <a:solidFill>
                  <a:schemeClr val="bg1"/>
                </a:solidFill>
              </a:rPr>
            </a:br>
            <a:r>
              <a:rPr lang="en-US" sz="1600" dirty="0">
                <a:solidFill>
                  <a:schemeClr val="bg1"/>
                </a:solidFill>
              </a:rPr>
              <a:t>Unit 0 – Setting the stage</a:t>
            </a:r>
            <a:br>
              <a:rPr lang="en-US" sz="1600" dirty="0">
                <a:solidFill>
                  <a:schemeClr val="bg1"/>
                </a:solidFill>
              </a:rPr>
            </a:br>
            <a:br>
              <a:rPr lang="en-US" sz="1600" dirty="0">
                <a:solidFill>
                  <a:schemeClr val="bg1"/>
                </a:solidFill>
              </a:rPr>
            </a:br>
            <a:r>
              <a:rPr lang="en-US" sz="1600" dirty="0">
                <a:solidFill>
                  <a:schemeClr val="bg1"/>
                </a:solidFill>
              </a:rPr>
              <a:t>Unit 1 – The fishing industry </a:t>
            </a:r>
            <a:br>
              <a:rPr lang="en-US" sz="1600" dirty="0">
                <a:solidFill>
                  <a:schemeClr val="bg1"/>
                </a:solidFill>
              </a:rPr>
            </a:br>
            <a:br>
              <a:rPr lang="en-US" sz="1600" dirty="0">
                <a:solidFill>
                  <a:schemeClr val="bg1"/>
                </a:solidFill>
              </a:rPr>
            </a:br>
            <a:r>
              <a:rPr lang="en-US" sz="1600" dirty="0">
                <a:solidFill>
                  <a:srgbClr val="7AAAC0"/>
                </a:solidFill>
              </a:rPr>
              <a:t>Unit 2 – Human rights risks in the fishing industry</a:t>
            </a:r>
            <a:br>
              <a:rPr lang="en-US" sz="1600" dirty="0">
                <a:solidFill>
                  <a:srgbClr val="7AAAC0"/>
                </a:solidFill>
              </a:rPr>
            </a:br>
            <a:br>
              <a:rPr lang="en-US" sz="1600" dirty="0">
                <a:solidFill>
                  <a:schemeClr val="bg1"/>
                </a:solidFill>
              </a:rPr>
            </a:br>
            <a:r>
              <a:rPr lang="en-US" sz="1600" dirty="0">
                <a:solidFill>
                  <a:schemeClr val="bg1"/>
                </a:solidFill>
              </a:rPr>
              <a:t>Unit 3 – Decent work in fishing </a:t>
            </a:r>
            <a:br>
              <a:rPr lang="en-US" sz="1600" dirty="0">
                <a:solidFill>
                  <a:schemeClr val="bg1"/>
                </a:solidFill>
              </a:rPr>
            </a:b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40FA9F83-D0E9-4D02-8C6D-5E82334C6519}"/>
              </a:ext>
            </a:extLst>
          </p:cNvPr>
          <p:cNvSpPr>
            <a:spLocks noGrp="1"/>
          </p:cNvSpPr>
          <p:nvPr>
            <p:ph type="sldNum" sz="quarter" idx="12"/>
          </p:nvPr>
        </p:nvSpPr>
        <p:spPr/>
        <p:txBody>
          <a:bodyPr/>
          <a:lstStyle/>
          <a:p>
            <a:fld id="{6CFE7187-A782-504C-951B-750469532E0A}" type="slidenum">
              <a:rPr lang="en-CH" smtClean="0"/>
              <a:t>29</a:t>
            </a:fld>
            <a:endParaRPr lang="en-CH"/>
          </a:p>
        </p:txBody>
      </p:sp>
    </p:spTree>
    <p:extLst>
      <p:ext uri="{BB962C8B-B14F-4D97-AF65-F5344CB8AC3E}">
        <p14:creationId xmlns:p14="http://schemas.microsoft.com/office/powerpoint/2010/main" val="1696217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93DF50-D8AC-4E89-BAFB-54B0750AFDDC}"/>
              </a:ext>
            </a:extLst>
          </p:cNvPr>
          <p:cNvSpPr/>
          <p:nvPr/>
        </p:nvSpPr>
        <p:spPr>
          <a:xfrm>
            <a:off x="0" y="1326433"/>
            <a:ext cx="12192000" cy="5610225"/>
          </a:xfrm>
          <a:prstGeom prst="rect">
            <a:avLst/>
          </a:prstGeom>
          <a:solidFill>
            <a:srgbClr val="164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7BCBF-85B8-45AE-9FDB-4F96FFDDD0FF}"/>
              </a:ext>
            </a:extLst>
          </p:cNvPr>
          <p:cNvSpPr>
            <a:spLocks noGrp="1"/>
          </p:cNvSpPr>
          <p:nvPr>
            <p:ph type="title"/>
          </p:nvPr>
        </p:nvSpPr>
        <p:spPr>
          <a:xfrm>
            <a:off x="838199" y="1895475"/>
            <a:ext cx="8928101" cy="3971925"/>
          </a:xfrm>
        </p:spPr>
        <p:txBody>
          <a:bodyPr>
            <a:normAutofit/>
          </a:bodyPr>
          <a:lstStyle/>
          <a:p>
            <a:pPr>
              <a:lnSpc>
                <a:spcPct val="114000"/>
              </a:lnSpc>
              <a:spcAft>
                <a:spcPts val="1200"/>
              </a:spcAft>
            </a:pPr>
            <a:r>
              <a:rPr lang="en-US" sz="2800" dirty="0">
                <a:solidFill>
                  <a:schemeClr val="bg1"/>
                </a:solidFill>
              </a:rPr>
              <a:t>Learning objectives</a:t>
            </a:r>
            <a:br>
              <a:rPr lang="en-US" sz="1600" dirty="0">
                <a:solidFill>
                  <a:schemeClr val="bg1"/>
                </a:solidFill>
              </a:rPr>
            </a:br>
            <a:br>
              <a:rPr lang="en-US" sz="1600" dirty="0">
                <a:solidFill>
                  <a:schemeClr val="bg1"/>
                </a:solidFill>
              </a:rPr>
            </a:br>
            <a:br>
              <a:rPr lang="en-US" sz="1600" dirty="0">
                <a:solidFill>
                  <a:schemeClr val="bg1"/>
                </a:solidFill>
              </a:rPr>
            </a:br>
            <a:r>
              <a:rPr lang="en-US" sz="1600" dirty="0">
                <a:solidFill>
                  <a:schemeClr val="bg1"/>
                </a:solidFill>
              </a:rPr>
              <a:t>1. Understand the importance and characteristics of global fish production </a:t>
            </a:r>
            <a:r>
              <a:rPr lang="en-US" sz="1600" dirty="0">
                <a:solidFill>
                  <a:srgbClr val="7AAAC0"/>
                </a:solidFill>
              </a:rPr>
              <a:t>(Unit 1)</a:t>
            </a:r>
            <a:br>
              <a:rPr lang="en-US" sz="1600" dirty="0">
                <a:solidFill>
                  <a:srgbClr val="7AAAC0"/>
                </a:solidFill>
              </a:rPr>
            </a:br>
            <a:br>
              <a:rPr lang="en-US" sz="1600" dirty="0">
                <a:solidFill>
                  <a:schemeClr val="bg1"/>
                </a:solidFill>
              </a:rPr>
            </a:br>
            <a:r>
              <a:rPr lang="en-US" sz="1600" dirty="0">
                <a:solidFill>
                  <a:schemeClr val="bg1"/>
                </a:solidFill>
              </a:rPr>
              <a:t>2. Examine how the operations of fishing companies can lead to labor rights violations and, in some cases, to forced labor </a:t>
            </a:r>
            <a:r>
              <a:rPr lang="en-US" sz="1600" dirty="0">
                <a:solidFill>
                  <a:srgbClr val="7AAAC0"/>
                </a:solidFill>
              </a:rPr>
              <a:t>(Unit 2)</a:t>
            </a:r>
            <a:br>
              <a:rPr lang="en-US" sz="1600" dirty="0">
                <a:solidFill>
                  <a:schemeClr val="bg1"/>
                </a:solidFill>
              </a:rPr>
            </a:br>
            <a:br>
              <a:rPr lang="en-US" sz="1600" dirty="0">
                <a:solidFill>
                  <a:schemeClr val="bg1"/>
                </a:solidFill>
              </a:rPr>
            </a:br>
            <a:r>
              <a:rPr lang="en-US" sz="1600" dirty="0">
                <a:solidFill>
                  <a:schemeClr val="bg1"/>
                </a:solidFill>
              </a:rPr>
              <a:t>3. Map the different risks for businesses related to labor rights violations, including forced labor, in fishing and discover promising solutions to address them </a:t>
            </a:r>
            <a:r>
              <a:rPr lang="en-US" sz="1600" dirty="0">
                <a:solidFill>
                  <a:srgbClr val="7AAAC0"/>
                </a:solidFill>
              </a:rPr>
              <a:t>(Unit 3)</a:t>
            </a:r>
            <a:br>
              <a:rPr lang="en-US" sz="1600" dirty="0">
                <a:solidFill>
                  <a:schemeClr val="bg1"/>
                </a:solidFill>
              </a:rPr>
            </a:b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40FA9F83-D0E9-4D02-8C6D-5E82334C6519}"/>
              </a:ext>
            </a:extLst>
          </p:cNvPr>
          <p:cNvSpPr>
            <a:spLocks noGrp="1"/>
          </p:cNvSpPr>
          <p:nvPr>
            <p:ph type="sldNum" sz="quarter" idx="12"/>
          </p:nvPr>
        </p:nvSpPr>
        <p:spPr/>
        <p:txBody>
          <a:bodyPr/>
          <a:lstStyle/>
          <a:p>
            <a:fld id="{6CFE7187-A782-504C-951B-750469532E0A}" type="slidenum">
              <a:rPr lang="en-CH" smtClean="0"/>
              <a:t>3</a:t>
            </a:fld>
            <a:endParaRPr lang="en-CH"/>
          </a:p>
        </p:txBody>
      </p:sp>
    </p:spTree>
    <p:extLst>
      <p:ext uri="{BB962C8B-B14F-4D97-AF65-F5344CB8AC3E}">
        <p14:creationId xmlns:p14="http://schemas.microsoft.com/office/powerpoint/2010/main" val="2304544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1C00CA-4C5B-FF7E-7654-D8278770D74A}"/>
              </a:ext>
            </a:extLst>
          </p:cNvPr>
          <p:cNvSpPr>
            <a:spLocks noGrp="1"/>
          </p:cNvSpPr>
          <p:nvPr>
            <p:ph idx="1"/>
          </p:nvPr>
        </p:nvSpPr>
        <p:spPr/>
        <p:txBody>
          <a:bodyPr>
            <a:normAutofit/>
          </a:bodyPr>
          <a:lstStyle/>
          <a:p>
            <a:pPr marL="0" indent="0">
              <a:buNone/>
            </a:pPr>
            <a:r>
              <a:rPr lang="en-US" sz="1800" b="1" dirty="0"/>
              <a:t>Health and safety </a:t>
            </a:r>
          </a:p>
          <a:p>
            <a:pPr marL="0" indent="0">
              <a:buNone/>
            </a:pPr>
            <a:r>
              <a:rPr lang="en-US" dirty="0">
                <a:solidFill>
                  <a:schemeClr val="bg1">
                    <a:lumMod val="50000"/>
                  </a:schemeClr>
                </a:solidFill>
              </a:rPr>
              <a:t>Each year, over 100’000 fishing-related deaths occur, compared to 300 deaths per year in the shipping industry. </a:t>
            </a:r>
          </a:p>
          <a:p>
            <a:pPr marL="0" indent="0">
              <a:buNone/>
            </a:pPr>
            <a:r>
              <a:rPr lang="en-US" sz="1800" b="1" dirty="0"/>
              <a:t>Privacy and communication</a:t>
            </a:r>
          </a:p>
          <a:p>
            <a:pPr marL="0" indent="0">
              <a:buNone/>
            </a:pPr>
            <a:r>
              <a:rPr lang="en-US" dirty="0">
                <a:solidFill>
                  <a:schemeClr val="bg1">
                    <a:lumMod val="50000"/>
                  </a:schemeClr>
                </a:solidFill>
              </a:rPr>
              <a:t>Workers often live in very tight living quarters and have sporadic cell phone reception. </a:t>
            </a:r>
          </a:p>
          <a:p>
            <a:pPr marL="0" indent="0">
              <a:buNone/>
            </a:pPr>
            <a:r>
              <a:rPr lang="en-US" sz="1800" b="1" dirty="0"/>
              <a:t>Hours and wages</a:t>
            </a:r>
          </a:p>
          <a:p>
            <a:pPr marL="0" indent="0">
              <a:buNone/>
            </a:pPr>
            <a:r>
              <a:rPr lang="en-US" dirty="0">
                <a:solidFill>
                  <a:schemeClr val="bg1">
                    <a:lumMod val="50000"/>
                  </a:schemeClr>
                </a:solidFill>
              </a:rPr>
              <a:t>Working hours of 16-20 hours a day, seven days a week are common. Workers often experience debt bondage. </a:t>
            </a:r>
          </a:p>
          <a:p>
            <a:pPr marL="0" indent="0">
              <a:buNone/>
            </a:pPr>
            <a:r>
              <a:rPr lang="en-US" sz="1800" b="1" dirty="0"/>
              <a:t>Isolation and time at sea </a:t>
            </a:r>
          </a:p>
          <a:p>
            <a:pPr marL="0" indent="0">
              <a:buNone/>
            </a:pPr>
            <a:r>
              <a:rPr lang="en-US" dirty="0">
                <a:solidFill>
                  <a:schemeClr val="bg1">
                    <a:lumMod val="50000"/>
                  </a:schemeClr>
                </a:solidFill>
              </a:rPr>
              <a:t>Workers in forced labor spend months or even years at sea without stepping on shore. Fishing, processing the fish, transshipments of the catch and vessel transfers of workers all take place at sea. </a:t>
            </a:r>
          </a:p>
          <a:p>
            <a:pPr marL="0" indent="0">
              <a:buNone/>
            </a:pPr>
            <a:r>
              <a:rPr lang="en-US" sz="1800" b="1" dirty="0"/>
              <a:t>Trafficking and forced labor</a:t>
            </a:r>
          </a:p>
        </p:txBody>
      </p:sp>
      <p:sp>
        <p:nvSpPr>
          <p:cNvPr id="3" name="Title 2">
            <a:extLst>
              <a:ext uri="{FF2B5EF4-FFF2-40B4-BE49-F238E27FC236}">
                <a16:creationId xmlns:a16="http://schemas.microsoft.com/office/drawing/2014/main" id="{D5F1E367-6E59-E02F-FF05-E938C59C146C}"/>
              </a:ext>
            </a:extLst>
          </p:cNvPr>
          <p:cNvSpPr>
            <a:spLocks noGrp="1"/>
          </p:cNvSpPr>
          <p:nvPr>
            <p:ph type="title"/>
          </p:nvPr>
        </p:nvSpPr>
        <p:spPr/>
        <p:txBody>
          <a:bodyPr/>
          <a:lstStyle/>
          <a:p>
            <a:r>
              <a:rPr lang="de-CH" dirty="0"/>
              <a:t>Human </a:t>
            </a:r>
            <a:r>
              <a:rPr lang="de-CH" dirty="0" err="1"/>
              <a:t>rights</a:t>
            </a:r>
            <a:r>
              <a:rPr lang="de-CH" dirty="0"/>
              <a:t> </a:t>
            </a:r>
            <a:r>
              <a:rPr lang="de-CH" dirty="0" err="1"/>
              <a:t>risks</a:t>
            </a:r>
            <a:r>
              <a:rPr lang="de-CH" dirty="0"/>
              <a:t> in </a:t>
            </a:r>
            <a:r>
              <a:rPr lang="de-CH" dirty="0" err="1"/>
              <a:t>the</a:t>
            </a:r>
            <a:r>
              <a:rPr lang="de-CH" dirty="0"/>
              <a:t> </a:t>
            </a:r>
            <a:r>
              <a:rPr lang="de-CH" dirty="0" err="1"/>
              <a:t>fishing</a:t>
            </a:r>
            <a:r>
              <a:rPr lang="de-CH" dirty="0"/>
              <a:t> </a:t>
            </a:r>
            <a:r>
              <a:rPr lang="de-CH" dirty="0" err="1"/>
              <a:t>industry</a:t>
            </a:r>
            <a:endParaRPr lang="en-US" dirty="0"/>
          </a:p>
        </p:txBody>
      </p:sp>
      <p:sp>
        <p:nvSpPr>
          <p:cNvPr id="4" name="Slide Number Placeholder 3">
            <a:extLst>
              <a:ext uri="{FF2B5EF4-FFF2-40B4-BE49-F238E27FC236}">
                <a16:creationId xmlns:a16="http://schemas.microsoft.com/office/drawing/2014/main" id="{91BCCC63-0E36-77C1-9B23-7FE82F779D9C}"/>
              </a:ext>
            </a:extLst>
          </p:cNvPr>
          <p:cNvSpPr>
            <a:spLocks noGrp="1"/>
          </p:cNvSpPr>
          <p:nvPr>
            <p:ph type="sldNum" sz="quarter" idx="12"/>
          </p:nvPr>
        </p:nvSpPr>
        <p:spPr/>
        <p:txBody>
          <a:bodyPr/>
          <a:lstStyle/>
          <a:p>
            <a:fld id="{6CFE7187-A782-504C-951B-750469532E0A}" type="slidenum">
              <a:rPr lang="x-none" smtClean="0"/>
              <a:t>30</a:t>
            </a:fld>
            <a:endParaRPr lang="x-none" dirty="0"/>
          </a:p>
        </p:txBody>
      </p:sp>
      <p:sp>
        <p:nvSpPr>
          <p:cNvPr id="5" name="Text Placeholder 4">
            <a:extLst>
              <a:ext uri="{FF2B5EF4-FFF2-40B4-BE49-F238E27FC236}">
                <a16:creationId xmlns:a16="http://schemas.microsoft.com/office/drawing/2014/main" id="{99DC341E-5653-7022-6BE4-3781F61D5059}"/>
              </a:ext>
            </a:extLst>
          </p:cNvPr>
          <p:cNvSpPr>
            <a:spLocks noGrp="1"/>
          </p:cNvSpPr>
          <p:nvPr>
            <p:ph type="body" sz="quarter" idx="13"/>
          </p:nvPr>
        </p:nvSpPr>
        <p:spPr>
          <a:xfrm>
            <a:off x="838199" y="5949001"/>
            <a:ext cx="10515601" cy="570862"/>
          </a:xfrm>
        </p:spPr>
        <p:txBody>
          <a:bodyPr>
            <a:noAutofit/>
          </a:bodyPr>
          <a:lstStyle/>
          <a:p>
            <a:r>
              <a:rPr lang="en-US" dirty="0">
                <a:solidFill>
                  <a:schemeClr val="bg1">
                    <a:lumMod val="50000"/>
                  </a:schemeClr>
                </a:solidFill>
              </a:rPr>
              <a:t>The Pew Charitable Trusts (pewtrusts.org) ; s</a:t>
            </a:r>
            <a:r>
              <a:rPr lang="en-US" dirty="0"/>
              <a:t>ee also: https://go.fishsafety.org/downloads/White%20Paper%20-%20Triggering%20Death%20-%20November%202022.pdf; https://www.tracit.org/uploads/1/0/2/2/102238034/tracit_forced_labor_and_illicit_trade_nov2021_final.pdf; https://theconversation.com/why-is-it-so-difficult-to-stamp-out-seafood-slavery-there-is-little-justice-even-in-court-152179 ; https://www.theguardian.com/world/2019/sep/21/such-brutality-tricked-into-slavery-in-the-thai-fishing-industry</a:t>
            </a:r>
          </a:p>
        </p:txBody>
      </p:sp>
    </p:spTree>
    <p:extLst>
      <p:ext uri="{BB962C8B-B14F-4D97-AF65-F5344CB8AC3E}">
        <p14:creationId xmlns:p14="http://schemas.microsoft.com/office/powerpoint/2010/main" val="1242425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D4CFE97-9B6C-48B1-A1E1-6464414253E0}"/>
              </a:ext>
            </a:extLst>
          </p:cNvPr>
          <p:cNvSpPr>
            <a:spLocks noGrp="1"/>
          </p:cNvSpPr>
          <p:nvPr>
            <p:ph type="title"/>
          </p:nvPr>
        </p:nvSpPr>
        <p:spPr/>
        <p:txBody>
          <a:bodyPr>
            <a:normAutofit/>
          </a:bodyPr>
          <a:lstStyle/>
          <a:p>
            <a:r>
              <a:rPr lang="de-DE" dirty="0"/>
              <a:t>Deep </a:t>
            </a:r>
            <a:r>
              <a:rPr lang="de-DE" dirty="0" err="1"/>
              <a:t>dive</a:t>
            </a:r>
            <a:endParaRPr lang="en-US" dirty="0"/>
          </a:p>
        </p:txBody>
      </p:sp>
      <p:sp>
        <p:nvSpPr>
          <p:cNvPr id="6" name="Foliennummernplatzhalter 5">
            <a:extLst>
              <a:ext uri="{FF2B5EF4-FFF2-40B4-BE49-F238E27FC236}">
                <a16:creationId xmlns:a16="http://schemas.microsoft.com/office/drawing/2014/main" id="{BAEB3445-1B64-4290-9955-E5F11042F043}"/>
              </a:ext>
            </a:extLst>
          </p:cNvPr>
          <p:cNvSpPr>
            <a:spLocks noGrp="1"/>
          </p:cNvSpPr>
          <p:nvPr>
            <p:ph type="sldNum" sz="quarter" idx="12"/>
          </p:nvPr>
        </p:nvSpPr>
        <p:spPr/>
        <p:txBody>
          <a:bodyPr/>
          <a:lstStyle/>
          <a:p>
            <a:fld id="{6CFE7187-A782-504C-951B-750469532E0A}" type="slidenum">
              <a:rPr lang="x-none" smtClean="0"/>
              <a:t>31</a:t>
            </a:fld>
            <a:endParaRPr lang="x-none" dirty="0"/>
          </a:p>
        </p:txBody>
      </p:sp>
      <p:sp>
        <p:nvSpPr>
          <p:cNvPr id="7" name="Textplatzhalter 6">
            <a:extLst>
              <a:ext uri="{FF2B5EF4-FFF2-40B4-BE49-F238E27FC236}">
                <a16:creationId xmlns:a16="http://schemas.microsoft.com/office/drawing/2014/main" id="{FAE8546F-CE78-4F5B-9928-C3CB2C901C4A}"/>
              </a:ext>
            </a:extLst>
          </p:cNvPr>
          <p:cNvSpPr>
            <a:spLocks noGrp="1"/>
          </p:cNvSpPr>
          <p:nvPr>
            <p:ph type="body" sz="quarter" idx="13"/>
          </p:nvPr>
        </p:nvSpPr>
        <p:spPr/>
        <p:txBody>
          <a:bodyPr/>
          <a:lstStyle/>
          <a:p>
            <a:endParaRPr lang="en-US"/>
          </a:p>
        </p:txBody>
      </p:sp>
      <p:sp>
        <p:nvSpPr>
          <p:cNvPr id="8" name="Rechteck 7">
            <a:extLst>
              <a:ext uri="{FF2B5EF4-FFF2-40B4-BE49-F238E27FC236}">
                <a16:creationId xmlns:a16="http://schemas.microsoft.com/office/drawing/2014/main" id="{98088C35-6553-4A31-A7D0-A0EC9E4568A0}"/>
              </a:ext>
            </a:extLst>
          </p:cNvPr>
          <p:cNvSpPr/>
          <p:nvPr/>
        </p:nvSpPr>
        <p:spPr>
          <a:xfrm>
            <a:off x="0" y="1757781"/>
            <a:ext cx="12192000" cy="5100220"/>
          </a:xfrm>
          <a:prstGeom prst="rect">
            <a:avLst/>
          </a:prstGeom>
          <a:solidFill>
            <a:srgbClr val="257B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0" tIns="720000" rIns="720000" bIns="1080000" rtlCol="0" anchor="t"/>
          <a:lstStyle/>
          <a:p>
            <a:pPr>
              <a:spcBef>
                <a:spcPts val="600"/>
              </a:spcBef>
              <a:spcAft>
                <a:spcPts val="600"/>
              </a:spcAft>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11" name="Rechteck 10">
            <a:extLst>
              <a:ext uri="{FF2B5EF4-FFF2-40B4-BE49-F238E27FC236}">
                <a16:creationId xmlns:a16="http://schemas.microsoft.com/office/drawing/2014/main" id="{E7D831FD-1383-449C-813C-1E31F5CC3CA1}"/>
              </a:ext>
            </a:extLst>
          </p:cNvPr>
          <p:cNvSpPr/>
          <p:nvPr/>
        </p:nvSpPr>
        <p:spPr>
          <a:xfrm>
            <a:off x="838199" y="2453846"/>
            <a:ext cx="7251277" cy="3708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0" tIns="360000" rIns="360000" bIns="360000" rtlCol="0" anchor="t">
            <a:noAutofit/>
          </a:bodyPr>
          <a:lstStyle/>
          <a:p>
            <a:pPr algn="l"/>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a:spcBef>
                <a:spcPts val="600"/>
              </a:spcBef>
              <a:spcAft>
                <a:spcPts val="600"/>
              </a:spcAft>
            </a:pPr>
            <a:r>
              <a:rPr lang="en-US" sz="2400" dirty="0">
                <a:solidFill>
                  <a:srgbClr val="247BA0"/>
                </a:solidFill>
                <a:latin typeface="Lato" panose="020F0502020204030203" pitchFamily="34" charset="0"/>
                <a:ea typeface="Lato" panose="020F0502020204030203" pitchFamily="34" charset="0"/>
                <a:cs typeface="Lato" panose="020F0502020204030203" pitchFamily="34" charset="0"/>
              </a:rPr>
              <a:t>Input from the ILO: </a:t>
            </a:r>
          </a:p>
          <a:p>
            <a:pPr>
              <a:spcBef>
                <a:spcPts val="600"/>
              </a:spcBef>
              <a:spcAft>
                <a:spcPts val="600"/>
              </a:spcAft>
            </a:pPr>
            <a:endParaRPr lang="en-US" sz="2400" dirty="0">
              <a:solidFill>
                <a:srgbClr val="247BA0"/>
              </a:solidFill>
              <a:latin typeface="Lato" panose="020F0502020204030203" pitchFamily="34" charset="0"/>
              <a:ea typeface="Lato" panose="020F0502020204030203" pitchFamily="34" charset="0"/>
              <a:cs typeface="Lato" panose="020F0502020204030203" pitchFamily="34" charset="0"/>
            </a:endParaRPr>
          </a:p>
          <a:p>
            <a:pPr>
              <a:spcBef>
                <a:spcPts val="600"/>
              </a:spcBef>
              <a:spcAft>
                <a:spcPts val="600"/>
              </a:spcAft>
            </a:pPr>
            <a:r>
              <a:rPr lang="en-US" sz="2400" b="1" dirty="0">
                <a:solidFill>
                  <a:srgbClr val="247BA0"/>
                </a:solidFill>
                <a:latin typeface="Lato" panose="020F0502020204030203" pitchFamily="34" charset="0"/>
                <a:ea typeface="Lato" panose="020F0502020204030203" pitchFamily="34" charset="0"/>
                <a:cs typeface="Lato" panose="020F0502020204030203" pitchFamily="34" charset="0"/>
              </a:rPr>
              <a:t>What is forced labor? How does ILO support governments, employers and workers to address forced labor in the fishing industry? </a:t>
            </a:r>
          </a:p>
        </p:txBody>
      </p:sp>
    </p:spTree>
    <p:extLst>
      <p:ext uri="{BB962C8B-B14F-4D97-AF65-F5344CB8AC3E}">
        <p14:creationId xmlns:p14="http://schemas.microsoft.com/office/powerpoint/2010/main" val="1144992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3FD9C6-5D1B-D8F2-1BC8-1CADDCAF9FF3}"/>
              </a:ext>
            </a:extLst>
          </p:cNvPr>
          <p:cNvSpPr>
            <a:spLocks noGrp="1"/>
          </p:cNvSpPr>
          <p:nvPr>
            <p:ph type="title"/>
          </p:nvPr>
        </p:nvSpPr>
        <p:spPr/>
        <p:txBody>
          <a:bodyPr/>
          <a:lstStyle/>
          <a:p>
            <a:r>
              <a:rPr lang="en-US" sz="2400" dirty="0"/>
              <a:t>Identifying forced labor in fishing</a:t>
            </a:r>
            <a:endParaRPr lang="en-US" dirty="0"/>
          </a:p>
        </p:txBody>
      </p:sp>
      <p:sp>
        <p:nvSpPr>
          <p:cNvPr id="4" name="Slide Number Placeholder 3">
            <a:extLst>
              <a:ext uri="{FF2B5EF4-FFF2-40B4-BE49-F238E27FC236}">
                <a16:creationId xmlns:a16="http://schemas.microsoft.com/office/drawing/2014/main" id="{C9C2CFF9-8ECC-21FD-8F8E-8F771547AC0F}"/>
              </a:ext>
            </a:extLst>
          </p:cNvPr>
          <p:cNvSpPr>
            <a:spLocks noGrp="1"/>
          </p:cNvSpPr>
          <p:nvPr>
            <p:ph type="sldNum" sz="quarter" idx="12"/>
          </p:nvPr>
        </p:nvSpPr>
        <p:spPr/>
        <p:txBody>
          <a:bodyPr/>
          <a:lstStyle/>
          <a:p>
            <a:fld id="{6CFE7187-A782-504C-951B-750469532E0A}" type="slidenum">
              <a:rPr lang="x-none" smtClean="0"/>
              <a:t>32</a:t>
            </a:fld>
            <a:endParaRPr lang="x-none" dirty="0"/>
          </a:p>
        </p:txBody>
      </p:sp>
      <p:sp>
        <p:nvSpPr>
          <p:cNvPr id="5" name="Text Placeholder 4">
            <a:extLst>
              <a:ext uri="{FF2B5EF4-FFF2-40B4-BE49-F238E27FC236}">
                <a16:creationId xmlns:a16="http://schemas.microsoft.com/office/drawing/2014/main" id="{F94FB2A4-197E-D9AB-4C2C-81B25BAFFA85}"/>
              </a:ext>
            </a:extLst>
          </p:cNvPr>
          <p:cNvSpPr>
            <a:spLocks noGrp="1"/>
          </p:cNvSpPr>
          <p:nvPr>
            <p:ph type="body" sz="quarter" idx="13"/>
          </p:nvPr>
        </p:nvSpPr>
        <p:spPr/>
        <p:txBody>
          <a:bodyPr/>
          <a:lstStyle/>
          <a:p>
            <a:r>
              <a:rPr lang="de-CH" dirty="0"/>
              <a:t>ILO 2019 </a:t>
            </a:r>
            <a:r>
              <a:rPr lang="en-GB" dirty="0"/>
              <a:t>Advancing social justice, promoting decent work</a:t>
            </a:r>
          </a:p>
        </p:txBody>
      </p:sp>
      <p:pic>
        <p:nvPicPr>
          <p:cNvPr id="6" name="Content Placeholder 6">
            <a:extLst>
              <a:ext uri="{FF2B5EF4-FFF2-40B4-BE49-F238E27FC236}">
                <a16:creationId xmlns:a16="http://schemas.microsoft.com/office/drawing/2014/main" id="{7D3BE2F5-2058-AEE4-3957-4FCCC93CDB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2032988"/>
            <a:ext cx="7635950" cy="3926423"/>
          </a:xfrm>
          <a:prstGeom prst="rect">
            <a:avLst/>
          </a:prstGeom>
        </p:spPr>
      </p:pic>
    </p:spTree>
    <p:extLst>
      <p:ext uri="{BB962C8B-B14F-4D97-AF65-F5344CB8AC3E}">
        <p14:creationId xmlns:p14="http://schemas.microsoft.com/office/powerpoint/2010/main" val="4099012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3FF9FB-5CC0-9B20-ECE4-CB5BAFC1AB7F}"/>
              </a:ext>
            </a:extLst>
          </p:cNvPr>
          <p:cNvSpPr>
            <a:spLocks noGrp="1"/>
          </p:cNvSpPr>
          <p:nvPr>
            <p:ph idx="1"/>
          </p:nvPr>
        </p:nvSpPr>
        <p:spPr/>
        <p:txBody>
          <a:bodyPr>
            <a:noAutofit/>
          </a:bodyPr>
          <a:lstStyle/>
          <a:p>
            <a:pPr marL="715963">
              <a:spcBef>
                <a:spcPts val="600"/>
              </a:spcBef>
              <a:buFont typeface="Wingdings" panose="05000000000000000000" pitchFamily="2" charset="2"/>
              <a:buChar char="§"/>
            </a:pPr>
            <a:r>
              <a:rPr lang="en-GB" sz="1800" dirty="0"/>
              <a:t>Abuse of vulnerability</a:t>
            </a:r>
          </a:p>
          <a:p>
            <a:pPr marL="715963">
              <a:spcBef>
                <a:spcPts val="600"/>
              </a:spcBef>
              <a:buFont typeface="Wingdings" panose="05000000000000000000" pitchFamily="2" charset="2"/>
              <a:buChar char="§"/>
            </a:pPr>
            <a:r>
              <a:rPr lang="en-GB" sz="1800" dirty="0"/>
              <a:t>Deception</a:t>
            </a:r>
          </a:p>
          <a:p>
            <a:pPr marL="715963">
              <a:spcBef>
                <a:spcPts val="600"/>
              </a:spcBef>
              <a:buFont typeface="Wingdings" panose="05000000000000000000" pitchFamily="2" charset="2"/>
              <a:buChar char="§"/>
            </a:pPr>
            <a:r>
              <a:rPr lang="en-GB" sz="1800" dirty="0"/>
              <a:t>Restriction of movement</a:t>
            </a:r>
          </a:p>
          <a:p>
            <a:pPr marL="715963">
              <a:spcBef>
                <a:spcPts val="600"/>
              </a:spcBef>
              <a:buFont typeface="Wingdings" panose="05000000000000000000" pitchFamily="2" charset="2"/>
              <a:buChar char="§"/>
            </a:pPr>
            <a:r>
              <a:rPr lang="en-GB" sz="1800" dirty="0"/>
              <a:t>Isolation</a:t>
            </a:r>
          </a:p>
          <a:p>
            <a:pPr marL="715963">
              <a:spcBef>
                <a:spcPts val="600"/>
              </a:spcBef>
              <a:buFont typeface="Wingdings" panose="05000000000000000000" pitchFamily="2" charset="2"/>
              <a:buChar char="§"/>
            </a:pPr>
            <a:r>
              <a:rPr lang="en-GB" sz="1800" dirty="0"/>
              <a:t>Physical and sexual violence</a:t>
            </a:r>
          </a:p>
          <a:p>
            <a:pPr marL="715963">
              <a:spcBef>
                <a:spcPts val="600"/>
              </a:spcBef>
              <a:buFont typeface="Wingdings" panose="05000000000000000000" pitchFamily="2" charset="2"/>
              <a:buChar char="§"/>
            </a:pPr>
            <a:r>
              <a:rPr lang="en-GB" sz="1800" dirty="0"/>
              <a:t>Intimidation and threats</a:t>
            </a:r>
          </a:p>
          <a:p>
            <a:pPr marL="715963">
              <a:spcBef>
                <a:spcPts val="600"/>
              </a:spcBef>
              <a:buFont typeface="Wingdings" panose="05000000000000000000" pitchFamily="2" charset="2"/>
              <a:buChar char="§"/>
            </a:pPr>
            <a:r>
              <a:rPr lang="en-GB" sz="1800" dirty="0"/>
              <a:t>Retention of identity documents</a:t>
            </a:r>
          </a:p>
          <a:p>
            <a:pPr marL="715963">
              <a:spcBef>
                <a:spcPts val="600"/>
              </a:spcBef>
              <a:buFont typeface="Wingdings" panose="05000000000000000000" pitchFamily="2" charset="2"/>
              <a:buChar char="§"/>
            </a:pPr>
            <a:r>
              <a:rPr lang="en-GB" sz="1800" dirty="0"/>
              <a:t>Withholding of wages</a:t>
            </a:r>
          </a:p>
          <a:p>
            <a:pPr marL="715963">
              <a:spcBef>
                <a:spcPts val="600"/>
              </a:spcBef>
              <a:buFont typeface="Wingdings" panose="05000000000000000000" pitchFamily="2" charset="2"/>
              <a:buChar char="§"/>
            </a:pPr>
            <a:r>
              <a:rPr lang="en-GB" sz="1800" dirty="0"/>
              <a:t>Debt bondage</a:t>
            </a:r>
          </a:p>
          <a:p>
            <a:pPr marL="715963">
              <a:spcBef>
                <a:spcPts val="600"/>
              </a:spcBef>
              <a:buFont typeface="Wingdings" panose="05000000000000000000" pitchFamily="2" charset="2"/>
              <a:buChar char="§"/>
            </a:pPr>
            <a:r>
              <a:rPr lang="en-GB" sz="1800" dirty="0"/>
              <a:t>Abusive working and living conditions</a:t>
            </a:r>
          </a:p>
          <a:p>
            <a:pPr marL="715963">
              <a:spcBef>
                <a:spcPts val="600"/>
              </a:spcBef>
              <a:buFont typeface="Wingdings" panose="05000000000000000000" pitchFamily="2" charset="2"/>
              <a:buChar char="§"/>
            </a:pPr>
            <a:r>
              <a:rPr lang="en-GB" sz="1800" dirty="0"/>
              <a:t>Excessive overtime</a:t>
            </a:r>
            <a:endParaRPr lang="en-US" sz="1800" dirty="0"/>
          </a:p>
        </p:txBody>
      </p:sp>
      <p:sp>
        <p:nvSpPr>
          <p:cNvPr id="3" name="Title 2">
            <a:extLst>
              <a:ext uri="{FF2B5EF4-FFF2-40B4-BE49-F238E27FC236}">
                <a16:creationId xmlns:a16="http://schemas.microsoft.com/office/drawing/2014/main" id="{08FD5AA1-EA03-426C-DEC1-325C4AB6D6CB}"/>
              </a:ext>
            </a:extLst>
          </p:cNvPr>
          <p:cNvSpPr>
            <a:spLocks noGrp="1"/>
          </p:cNvSpPr>
          <p:nvPr>
            <p:ph type="title"/>
          </p:nvPr>
        </p:nvSpPr>
        <p:spPr/>
        <p:txBody>
          <a:bodyPr/>
          <a:lstStyle/>
          <a:p>
            <a:r>
              <a:rPr lang="en-US" dirty="0"/>
              <a:t>11 indicators / red flags of forced labor</a:t>
            </a:r>
          </a:p>
        </p:txBody>
      </p:sp>
      <p:sp>
        <p:nvSpPr>
          <p:cNvPr id="4" name="Slide Number Placeholder 3">
            <a:extLst>
              <a:ext uri="{FF2B5EF4-FFF2-40B4-BE49-F238E27FC236}">
                <a16:creationId xmlns:a16="http://schemas.microsoft.com/office/drawing/2014/main" id="{CF2684F7-D075-9161-6F86-D2AD0E14C40F}"/>
              </a:ext>
            </a:extLst>
          </p:cNvPr>
          <p:cNvSpPr>
            <a:spLocks noGrp="1"/>
          </p:cNvSpPr>
          <p:nvPr>
            <p:ph type="sldNum" sz="quarter" idx="12"/>
          </p:nvPr>
        </p:nvSpPr>
        <p:spPr/>
        <p:txBody>
          <a:bodyPr/>
          <a:lstStyle/>
          <a:p>
            <a:fld id="{6CFE7187-A782-504C-951B-750469532E0A}" type="slidenum">
              <a:rPr lang="x-none" smtClean="0"/>
              <a:t>33</a:t>
            </a:fld>
            <a:endParaRPr lang="x-none" dirty="0"/>
          </a:p>
        </p:txBody>
      </p:sp>
      <p:sp>
        <p:nvSpPr>
          <p:cNvPr id="5" name="Text Placeholder 4">
            <a:extLst>
              <a:ext uri="{FF2B5EF4-FFF2-40B4-BE49-F238E27FC236}">
                <a16:creationId xmlns:a16="http://schemas.microsoft.com/office/drawing/2014/main" id="{4CD4561C-AC24-0C2D-7770-A20E4D1C93CE}"/>
              </a:ext>
            </a:extLst>
          </p:cNvPr>
          <p:cNvSpPr>
            <a:spLocks noGrp="1"/>
          </p:cNvSpPr>
          <p:nvPr>
            <p:ph type="body" sz="quarter" idx="13"/>
          </p:nvPr>
        </p:nvSpPr>
        <p:spPr/>
        <p:txBody>
          <a:bodyPr/>
          <a:lstStyle/>
          <a:p>
            <a:endParaRPr lang="en-US"/>
          </a:p>
        </p:txBody>
      </p:sp>
      <p:pic>
        <p:nvPicPr>
          <p:cNvPr id="6" name="Picture Placeholder 8">
            <a:extLst>
              <a:ext uri="{FF2B5EF4-FFF2-40B4-BE49-F238E27FC236}">
                <a16:creationId xmlns:a16="http://schemas.microsoft.com/office/drawing/2014/main" id="{1354A1FD-8886-A11C-373A-8AFBADA766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6951" y="1318438"/>
            <a:ext cx="2859677" cy="4529468"/>
          </a:xfrm>
          <a:prstGeom prst="rect">
            <a:avLst/>
          </a:prstGeom>
        </p:spPr>
      </p:pic>
    </p:spTree>
    <p:extLst>
      <p:ext uri="{BB962C8B-B14F-4D97-AF65-F5344CB8AC3E}">
        <p14:creationId xmlns:p14="http://schemas.microsoft.com/office/powerpoint/2010/main" val="3786572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08C9C-6BF6-E7E8-A569-FF1F4205A7CD}"/>
              </a:ext>
            </a:extLst>
          </p:cNvPr>
          <p:cNvSpPr>
            <a:spLocks noGrp="1"/>
          </p:cNvSpPr>
          <p:nvPr>
            <p:ph type="title"/>
          </p:nvPr>
        </p:nvSpPr>
        <p:spPr/>
        <p:txBody>
          <a:bodyPr/>
          <a:lstStyle/>
          <a:p>
            <a:r>
              <a:rPr lang="de-CH" dirty="0" err="1"/>
              <a:t>Forced</a:t>
            </a:r>
            <a:r>
              <a:rPr lang="de-CH" dirty="0"/>
              <a:t> </a:t>
            </a:r>
            <a:r>
              <a:rPr lang="de-CH" dirty="0" err="1"/>
              <a:t>labor</a:t>
            </a:r>
            <a:r>
              <a:rPr lang="de-CH" dirty="0"/>
              <a:t> </a:t>
            </a:r>
            <a:r>
              <a:rPr lang="de-CH" dirty="0" err="1"/>
              <a:t>trends</a:t>
            </a:r>
            <a:endParaRPr lang="en-US" dirty="0"/>
          </a:p>
        </p:txBody>
      </p:sp>
      <p:sp>
        <p:nvSpPr>
          <p:cNvPr id="4" name="Slide Number Placeholder 3">
            <a:extLst>
              <a:ext uri="{FF2B5EF4-FFF2-40B4-BE49-F238E27FC236}">
                <a16:creationId xmlns:a16="http://schemas.microsoft.com/office/drawing/2014/main" id="{82BABBFD-8896-9C2A-4988-7248B5BE254B}"/>
              </a:ext>
            </a:extLst>
          </p:cNvPr>
          <p:cNvSpPr>
            <a:spLocks noGrp="1"/>
          </p:cNvSpPr>
          <p:nvPr>
            <p:ph type="sldNum" sz="quarter" idx="12"/>
          </p:nvPr>
        </p:nvSpPr>
        <p:spPr/>
        <p:txBody>
          <a:bodyPr/>
          <a:lstStyle/>
          <a:p>
            <a:fld id="{6CFE7187-A782-504C-951B-750469532E0A}" type="slidenum">
              <a:rPr lang="x-none" smtClean="0"/>
              <a:t>34</a:t>
            </a:fld>
            <a:endParaRPr lang="x-none" dirty="0"/>
          </a:p>
        </p:txBody>
      </p:sp>
      <p:sp>
        <p:nvSpPr>
          <p:cNvPr id="5" name="Text Placeholder 4">
            <a:extLst>
              <a:ext uri="{FF2B5EF4-FFF2-40B4-BE49-F238E27FC236}">
                <a16:creationId xmlns:a16="http://schemas.microsoft.com/office/drawing/2014/main" id="{5DC06E65-4D66-B01E-B9DA-BD4C7B7D5D15}"/>
              </a:ext>
            </a:extLst>
          </p:cNvPr>
          <p:cNvSpPr>
            <a:spLocks noGrp="1"/>
          </p:cNvSpPr>
          <p:nvPr>
            <p:ph type="body" sz="quarter" idx="13"/>
          </p:nvPr>
        </p:nvSpPr>
        <p:spPr/>
        <p:txBody>
          <a:bodyPr/>
          <a:lstStyle/>
          <a:p>
            <a:r>
              <a:rPr lang="en-GB" dirty="0">
                <a:latin typeface="Overpass Black" pitchFamily="2" charset="77"/>
              </a:rPr>
              <a:t> 2021 Global Estimates of Modern Slavery: </a:t>
            </a:r>
            <a:r>
              <a:rPr lang="en-GB" dirty="0"/>
              <a:t>Forced Labour and Forced Marriage</a:t>
            </a:r>
          </a:p>
        </p:txBody>
      </p:sp>
      <p:sp>
        <p:nvSpPr>
          <p:cNvPr id="6" name="Textfeld 57">
            <a:extLst>
              <a:ext uri="{FF2B5EF4-FFF2-40B4-BE49-F238E27FC236}">
                <a16:creationId xmlns:a16="http://schemas.microsoft.com/office/drawing/2014/main" id="{D44446C8-7E3C-D3B9-55A4-1B0E24265E18}"/>
              </a:ext>
            </a:extLst>
          </p:cNvPr>
          <p:cNvSpPr txBox="1"/>
          <p:nvPr/>
        </p:nvSpPr>
        <p:spPr>
          <a:xfrm>
            <a:off x="833321" y="2367673"/>
            <a:ext cx="2858728" cy="830997"/>
          </a:xfrm>
          <a:prstGeom prst="rect">
            <a:avLst/>
          </a:prstGeom>
          <a:noFill/>
        </p:spPr>
        <p:txBody>
          <a:bodyPr wrap="square">
            <a:spAutoFit/>
          </a:bodyPr>
          <a:lstStyle/>
          <a:p>
            <a:r>
              <a:rPr lang="en-US" sz="1600" dirty="0">
                <a:solidFill>
                  <a:srgbClr val="247BA0"/>
                </a:solidFill>
                <a:latin typeface="Lato" panose="020F0502020204030203" pitchFamily="34" charset="0"/>
                <a:ea typeface="Lato" panose="020F0502020204030203" pitchFamily="34" charset="0"/>
                <a:cs typeface="Lato" panose="020F0502020204030203" pitchFamily="34" charset="0"/>
              </a:rPr>
              <a:t>The increase in forced labor was driven entirely by forced labor in the private economy</a:t>
            </a:r>
          </a:p>
        </p:txBody>
      </p:sp>
      <p:sp>
        <p:nvSpPr>
          <p:cNvPr id="7" name="TextBox 6">
            <a:extLst>
              <a:ext uri="{FF2B5EF4-FFF2-40B4-BE49-F238E27FC236}">
                <a16:creationId xmlns:a16="http://schemas.microsoft.com/office/drawing/2014/main" id="{CFDE95A6-4639-CA07-6576-609794F35992}"/>
              </a:ext>
            </a:extLst>
          </p:cNvPr>
          <p:cNvSpPr txBox="1"/>
          <p:nvPr/>
        </p:nvSpPr>
        <p:spPr>
          <a:xfrm>
            <a:off x="833321" y="3808564"/>
            <a:ext cx="3497379" cy="1886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0000" tIns="90000" rIns="90000" bIns="90000" rtlCol="0" anchor="ctr">
            <a:noAutofit/>
          </a:bodyPr>
          <a:lstStyle>
            <a:defPPr>
              <a:defRPr lang="de-DE"/>
            </a:defPPr>
            <a:lvl1pPr>
              <a:defRPr sz="1600">
                <a:latin typeface="Lato" panose="020F0502020204030203" pitchFamily="34" charset="0"/>
                <a:ea typeface="Lato" panose="020F0502020204030203" pitchFamily="34" charset="0"/>
                <a:cs typeface="Lato"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rPr>
              <a:t>128,000 fishers are trapped in forced labour aboard fishing vessels, often on the high sea, a workplace characterised by extreme isolation, hazardousness, and with gaps in regulatory oversight. </a:t>
            </a:r>
            <a:endParaRPr lang="en-US" dirty="0">
              <a:solidFill>
                <a:schemeClr val="tx1"/>
              </a:solidFill>
            </a:endParaRPr>
          </a:p>
        </p:txBody>
      </p:sp>
      <p:pic>
        <p:nvPicPr>
          <p:cNvPr id="8" name="Picture 7" descr="Bar chart&#10;&#10;Description automatically generated with low confidence">
            <a:extLst>
              <a:ext uri="{FF2B5EF4-FFF2-40B4-BE49-F238E27FC236}">
                <a16:creationId xmlns:a16="http://schemas.microsoft.com/office/drawing/2014/main" id="{041F660A-3D98-C0D3-F854-7B8A413C3D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9981" y="1757780"/>
            <a:ext cx="5174187" cy="4363620"/>
          </a:xfrm>
          <a:prstGeom prst="rect">
            <a:avLst/>
          </a:prstGeom>
        </p:spPr>
      </p:pic>
      <p:sp>
        <p:nvSpPr>
          <p:cNvPr id="11" name="Arrow: Right 10">
            <a:extLst>
              <a:ext uri="{FF2B5EF4-FFF2-40B4-BE49-F238E27FC236}">
                <a16:creationId xmlns:a16="http://schemas.microsoft.com/office/drawing/2014/main" id="{CB3EBA8C-867C-2BFC-18DC-786DC7EE76E5}"/>
              </a:ext>
            </a:extLst>
          </p:cNvPr>
          <p:cNvSpPr/>
          <p:nvPr/>
        </p:nvSpPr>
        <p:spPr>
          <a:xfrm>
            <a:off x="3692049" y="2565866"/>
            <a:ext cx="840260" cy="43461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hteck 12">
            <a:extLst>
              <a:ext uri="{FF2B5EF4-FFF2-40B4-BE49-F238E27FC236}">
                <a16:creationId xmlns:a16="http://schemas.microsoft.com/office/drawing/2014/main" id="{B605C811-20BF-270B-19C3-0105DBF6DF04}"/>
              </a:ext>
            </a:extLst>
          </p:cNvPr>
          <p:cNvSpPr/>
          <p:nvPr/>
        </p:nvSpPr>
        <p:spPr>
          <a:xfrm>
            <a:off x="4641533" y="1965906"/>
            <a:ext cx="2305367" cy="372925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panose="020F0502020204030203"/>
            </a:endParaRPr>
          </a:p>
        </p:txBody>
      </p:sp>
    </p:spTree>
    <p:extLst>
      <p:ext uri="{BB962C8B-B14F-4D97-AF65-F5344CB8AC3E}">
        <p14:creationId xmlns:p14="http://schemas.microsoft.com/office/powerpoint/2010/main" val="3553218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DA40B4-F9D8-7112-82E6-EF61F2D841CA}"/>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EB5D9333-96AF-BE77-FBBF-AC935B333C10}"/>
              </a:ext>
            </a:extLst>
          </p:cNvPr>
          <p:cNvSpPr>
            <a:spLocks noGrp="1"/>
          </p:cNvSpPr>
          <p:nvPr>
            <p:ph type="title"/>
          </p:nvPr>
        </p:nvSpPr>
        <p:spPr/>
        <p:txBody>
          <a:bodyPr>
            <a:normAutofit/>
          </a:bodyPr>
          <a:lstStyle/>
          <a:p>
            <a:r>
              <a:rPr lang="de-CH" dirty="0"/>
              <a:t>ILO Convention 188 and </a:t>
            </a:r>
            <a:r>
              <a:rPr lang="de-CH" dirty="0" err="1"/>
              <a:t>approaches</a:t>
            </a:r>
            <a:r>
              <a:rPr lang="de-CH" dirty="0"/>
              <a:t> </a:t>
            </a:r>
            <a:r>
              <a:rPr lang="de-CH" dirty="0" err="1"/>
              <a:t>to</a:t>
            </a:r>
            <a:r>
              <a:rPr lang="de-CH" dirty="0"/>
              <a:t> </a:t>
            </a:r>
            <a:r>
              <a:rPr lang="de-CH" dirty="0" err="1"/>
              <a:t>decent</a:t>
            </a:r>
            <a:r>
              <a:rPr lang="de-CH" dirty="0"/>
              <a:t> </a:t>
            </a:r>
            <a:r>
              <a:rPr lang="de-CH" dirty="0" err="1"/>
              <a:t>work</a:t>
            </a:r>
            <a:endParaRPr lang="en-US" dirty="0"/>
          </a:p>
        </p:txBody>
      </p:sp>
      <p:sp>
        <p:nvSpPr>
          <p:cNvPr id="4" name="Slide Number Placeholder 3">
            <a:extLst>
              <a:ext uri="{FF2B5EF4-FFF2-40B4-BE49-F238E27FC236}">
                <a16:creationId xmlns:a16="http://schemas.microsoft.com/office/drawing/2014/main" id="{BD712E4A-A394-D7F0-0AEE-851FA3AAFAE1}"/>
              </a:ext>
            </a:extLst>
          </p:cNvPr>
          <p:cNvSpPr>
            <a:spLocks noGrp="1"/>
          </p:cNvSpPr>
          <p:nvPr>
            <p:ph type="sldNum" sz="quarter" idx="12"/>
          </p:nvPr>
        </p:nvSpPr>
        <p:spPr/>
        <p:txBody>
          <a:bodyPr/>
          <a:lstStyle/>
          <a:p>
            <a:fld id="{6CFE7187-A782-504C-951B-750469532E0A}" type="slidenum">
              <a:rPr lang="x-none" smtClean="0"/>
              <a:t>35</a:t>
            </a:fld>
            <a:endParaRPr lang="x-none" dirty="0"/>
          </a:p>
        </p:txBody>
      </p:sp>
      <p:sp>
        <p:nvSpPr>
          <p:cNvPr id="5" name="Text Placeholder 4">
            <a:extLst>
              <a:ext uri="{FF2B5EF4-FFF2-40B4-BE49-F238E27FC236}">
                <a16:creationId xmlns:a16="http://schemas.microsoft.com/office/drawing/2014/main" id="{FBD8E853-FBF8-4FEF-8714-D3C12F2BC26A}"/>
              </a:ext>
            </a:extLst>
          </p:cNvPr>
          <p:cNvSpPr>
            <a:spLocks noGrp="1"/>
          </p:cNvSpPr>
          <p:nvPr>
            <p:ph type="body" sz="quarter" idx="13"/>
          </p:nvPr>
        </p:nvSpPr>
        <p:spPr/>
        <p:txBody>
          <a:bodyPr/>
          <a:lstStyle/>
          <a:p>
            <a:endParaRPr lang="en-US"/>
          </a:p>
        </p:txBody>
      </p:sp>
      <p:pic>
        <p:nvPicPr>
          <p:cNvPr id="6" name="Content Placeholder 3" descr="Diagram&#10;&#10;Description automatically generated">
            <a:extLst>
              <a:ext uri="{FF2B5EF4-FFF2-40B4-BE49-F238E27FC236}">
                <a16:creationId xmlns:a16="http://schemas.microsoft.com/office/drawing/2014/main" id="{60D95CF2-34E0-6468-ADA1-7771BF24F74F}"/>
              </a:ext>
            </a:extLst>
          </p:cNvPr>
          <p:cNvPicPr>
            <a:picLocks noChangeAspect="1"/>
          </p:cNvPicPr>
          <p:nvPr/>
        </p:nvPicPr>
        <p:blipFill>
          <a:blip r:embed="rId3">
            <a:alphaModFix/>
          </a:blip>
          <a:stretch>
            <a:fillRect/>
          </a:stretch>
        </p:blipFill>
        <p:spPr>
          <a:xfrm>
            <a:off x="838199" y="1835273"/>
            <a:ext cx="8326846" cy="4683851"/>
          </a:xfrm>
          <a:prstGeom prst="rect">
            <a:avLst/>
          </a:prstGeom>
        </p:spPr>
      </p:pic>
    </p:spTree>
    <p:extLst>
      <p:ext uri="{BB962C8B-B14F-4D97-AF65-F5344CB8AC3E}">
        <p14:creationId xmlns:p14="http://schemas.microsoft.com/office/powerpoint/2010/main" val="1961958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442112-DA6B-8CBC-A04D-F7B4CB0C8CBE}"/>
              </a:ext>
            </a:extLst>
          </p:cNvPr>
          <p:cNvSpPr>
            <a:spLocks noGrp="1"/>
          </p:cNvSpPr>
          <p:nvPr>
            <p:ph type="title"/>
          </p:nvPr>
        </p:nvSpPr>
        <p:spPr>
          <a:xfrm>
            <a:off x="838199" y="1162844"/>
            <a:ext cx="10515600" cy="594936"/>
          </a:xfrm>
        </p:spPr>
        <p:txBody>
          <a:bodyPr>
            <a:normAutofit/>
          </a:bodyPr>
          <a:lstStyle/>
          <a:p>
            <a:r>
              <a:rPr lang="de-CH" dirty="0"/>
              <a:t>Covid-19 </a:t>
            </a:r>
            <a:r>
              <a:rPr lang="de-CH" dirty="0" err="1"/>
              <a:t>Implications</a:t>
            </a:r>
            <a:r>
              <a:rPr lang="de-CH" dirty="0"/>
              <a:t> </a:t>
            </a:r>
            <a:r>
              <a:rPr lang="de-CH" dirty="0" err="1"/>
              <a:t>for</a:t>
            </a:r>
            <a:r>
              <a:rPr lang="de-CH" dirty="0"/>
              <a:t> </a:t>
            </a:r>
            <a:r>
              <a:rPr lang="de-CH" dirty="0" err="1"/>
              <a:t>Seafarers</a:t>
            </a:r>
            <a:endParaRPr lang="en-US" dirty="0"/>
          </a:p>
        </p:txBody>
      </p:sp>
      <p:sp>
        <p:nvSpPr>
          <p:cNvPr id="4" name="Slide Number Placeholder 3">
            <a:extLst>
              <a:ext uri="{FF2B5EF4-FFF2-40B4-BE49-F238E27FC236}">
                <a16:creationId xmlns:a16="http://schemas.microsoft.com/office/drawing/2014/main" id="{353DF590-4422-B71B-19A6-6CB4F1B542D4}"/>
              </a:ext>
            </a:extLst>
          </p:cNvPr>
          <p:cNvSpPr>
            <a:spLocks noGrp="1"/>
          </p:cNvSpPr>
          <p:nvPr>
            <p:ph type="sldNum" sz="quarter" idx="12"/>
          </p:nvPr>
        </p:nvSpPr>
        <p:spPr/>
        <p:txBody>
          <a:bodyPr/>
          <a:lstStyle/>
          <a:p>
            <a:fld id="{6CFE7187-A782-504C-951B-750469532E0A}" type="slidenum">
              <a:rPr lang="x-none" smtClean="0"/>
              <a:t>36</a:t>
            </a:fld>
            <a:endParaRPr lang="x-none" dirty="0"/>
          </a:p>
        </p:txBody>
      </p:sp>
      <p:sp>
        <p:nvSpPr>
          <p:cNvPr id="5" name="Text Placeholder 4">
            <a:extLst>
              <a:ext uri="{FF2B5EF4-FFF2-40B4-BE49-F238E27FC236}">
                <a16:creationId xmlns:a16="http://schemas.microsoft.com/office/drawing/2014/main" id="{D2A2F672-9608-283D-22C9-AC8A2E66D7E2}"/>
              </a:ext>
            </a:extLst>
          </p:cNvPr>
          <p:cNvSpPr>
            <a:spLocks noGrp="1"/>
          </p:cNvSpPr>
          <p:nvPr>
            <p:ph type="body" sz="quarter" idx="13"/>
          </p:nvPr>
        </p:nvSpPr>
        <p:spPr/>
        <p:txBody>
          <a:bodyPr>
            <a:noAutofit/>
          </a:bodyPr>
          <a:lstStyle/>
          <a:p>
            <a:r>
              <a:rPr lang="en-US" dirty="0"/>
              <a:t>https://www.ics-shipping.org/publication/coronavirus-covid-19-seafarer-shore-leave-principles/; https://www.ics-shipping.org/publication/coronavirus-covid-19-guidance-for-ship-operators-for-the-protection-of-the-health-of-seafarers-fifth-edition/</a:t>
            </a:r>
          </a:p>
        </p:txBody>
      </p:sp>
      <p:pic>
        <p:nvPicPr>
          <p:cNvPr id="8" name="Picture 7" descr="Graphical user interface, website&#10;&#10;Description automatically generated">
            <a:extLst>
              <a:ext uri="{FF2B5EF4-FFF2-40B4-BE49-F238E27FC236}">
                <a16:creationId xmlns:a16="http://schemas.microsoft.com/office/drawing/2014/main" id="{1E6A1C19-89B0-EDEE-5760-A57D5C9AE0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5825" y="2320389"/>
            <a:ext cx="2313775" cy="3272521"/>
          </a:xfrm>
          <a:prstGeom prst="rect">
            <a:avLst/>
          </a:prstGeom>
        </p:spPr>
      </p:pic>
      <p:pic>
        <p:nvPicPr>
          <p:cNvPr id="12" name="Picture 11">
            <a:extLst>
              <a:ext uri="{FF2B5EF4-FFF2-40B4-BE49-F238E27FC236}">
                <a16:creationId xmlns:a16="http://schemas.microsoft.com/office/drawing/2014/main" id="{82887A02-82C5-4F0D-78D7-AC7CBE805F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9197" y="2320390"/>
            <a:ext cx="2314589" cy="3272520"/>
          </a:xfrm>
          <a:prstGeom prst="rect">
            <a:avLst/>
          </a:prstGeom>
        </p:spPr>
      </p:pic>
      <p:sp>
        <p:nvSpPr>
          <p:cNvPr id="13" name="Oval 12">
            <a:extLst>
              <a:ext uri="{FF2B5EF4-FFF2-40B4-BE49-F238E27FC236}">
                <a16:creationId xmlns:a16="http://schemas.microsoft.com/office/drawing/2014/main" id="{81444014-A055-16CC-BA2E-780611AB70D6}"/>
              </a:ext>
            </a:extLst>
          </p:cNvPr>
          <p:cNvSpPr/>
          <p:nvPr/>
        </p:nvSpPr>
        <p:spPr>
          <a:xfrm rot="360000">
            <a:off x="212271" y="4483196"/>
            <a:ext cx="1652400" cy="1652904"/>
          </a:xfrm>
          <a:prstGeom prst="ellipse">
            <a:avLst/>
          </a:prstGeom>
          <a:gradFill>
            <a:gsLst>
              <a:gs pos="0">
                <a:srgbClr val="394759"/>
              </a:gs>
              <a:gs pos="50000">
                <a:schemeClr val="tx2"/>
              </a:gs>
              <a:gs pos="100000">
                <a:srgbClr val="5B718F"/>
              </a:gs>
            </a:gsLst>
            <a:lin ang="19800000" scaled="0"/>
          </a:gradFill>
          <a:ln>
            <a:gradFill>
              <a:gsLst>
                <a:gs pos="88000">
                  <a:schemeClr val="tx2">
                    <a:alpha val="0"/>
                  </a:schemeClr>
                </a:gs>
                <a:gs pos="0">
                  <a:schemeClr val="tx2"/>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dirty="0">
                <a:solidFill>
                  <a:schemeClr val="bg1"/>
                </a:solidFill>
                <a:ea typeface="Lato" panose="020F0502020204030203" pitchFamily="34" charset="0"/>
                <a:cs typeface="Lato" panose="020F0502020204030203" pitchFamily="34" charset="0"/>
              </a:rPr>
              <a:t>Earlier versions were withdrawn and replaced </a:t>
            </a: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 </a:t>
            </a:r>
          </a:p>
        </p:txBody>
      </p:sp>
      <p:pic>
        <p:nvPicPr>
          <p:cNvPr id="15" name="Picture 14">
            <a:extLst>
              <a:ext uri="{FF2B5EF4-FFF2-40B4-BE49-F238E27FC236}">
                <a16:creationId xmlns:a16="http://schemas.microsoft.com/office/drawing/2014/main" id="{E9D1FB05-2C4C-5DF2-584B-30ABF041A0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2753" y="2032989"/>
            <a:ext cx="4905584" cy="840840"/>
          </a:xfrm>
          <a:prstGeom prst="rect">
            <a:avLst/>
          </a:prstGeom>
        </p:spPr>
      </p:pic>
      <p:pic>
        <p:nvPicPr>
          <p:cNvPr id="17" name="Picture 16">
            <a:extLst>
              <a:ext uri="{FF2B5EF4-FFF2-40B4-BE49-F238E27FC236}">
                <a16:creationId xmlns:a16="http://schemas.microsoft.com/office/drawing/2014/main" id="{0C899B8C-7575-53FD-2F69-CB09F68407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48215" y="2883953"/>
            <a:ext cx="4901046" cy="815331"/>
          </a:xfrm>
          <a:prstGeom prst="rect">
            <a:avLst/>
          </a:prstGeom>
        </p:spPr>
      </p:pic>
      <p:pic>
        <p:nvPicPr>
          <p:cNvPr id="18" name="Picture 17">
            <a:extLst>
              <a:ext uri="{FF2B5EF4-FFF2-40B4-BE49-F238E27FC236}">
                <a16:creationId xmlns:a16="http://schemas.microsoft.com/office/drawing/2014/main" id="{B4C75983-BAAD-DB7F-0E99-2F54BE5DE1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55022" y="3920801"/>
            <a:ext cx="4901046" cy="1672109"/>
          </a:xfrm>
          <a:prstGeom prst="rect">
            <a:avLst/>
          </a:prstGeom>
        </p:spPr>
      </p:pic>
    </p:spTree>
    <p:extLst>
      <p:ext uri="{BB962C8B-B14F-4D97-AF65-F5344CB8AC3E}">
        <p14:creationId xmlns:p14="http://schemas.microsoft.com/office/powerpoint/2010/main" val="1876862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93DF50-D8AC-4E89-BAFB-54B0750AFDDC}"/>
              </a:ext>
            </a:extLst>
          </p:cNvPr>
          <p:cNvSpPr/>
          <p:nvPr/>
        </p:nvSpPr>
        <p:spPr>
          <a:xfrm>
            <a:off x="0" y="1326433"/>
            <a:ext cx="12192000" cy="5610225"/>
          </a:xfrm>
          <a:prstGeom prst="rect">
            <a:avLst/>
          </a:prstGeom>
          <a:solidFill>
            <a:srgbClr val="164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7BCBF-85B8-45AE-9FDB-4F96FFDDD0FF}"/>
              </a:ext>
            </a:extLst>
          </p:cNvPr>
          <p:cNvSpPr>
            <a:spLocks noGrp="1"/>
          </p:cNvSpPr>
          <p:nvPr>
            <p:ph type="title"/>
          </p:nvPr>
        </p:nvSpPr>
        <p:spPr>
          <a:xfrm>
            <a:off x="838199" y="1895475"/>
            <a:ext cx="8928101" cy="3971925"/>
          </a:xfrm>
        </p:spPr>
        <p:txBody>
          <a:bodyPr>
            <a:normAutofit/>
          </a:bodyPr>
          <a:lstStyle/>
          <a:p>
            <a:pPr>
              <a:lnSpc>
                <a:spcPct val="114000"/>
              </a:lnSpc>
              <a:spcAft>
                <a:spcPts val="1200"/>
              </a:spcAft>
            </a:pPr>
            <a:r>
              <a:rPr lang="en-US" sz="2800" dirty="0">
                <a:solidFill>
                  <a:schemeClr val="bg1"/>
                </a:solidFill>
              </a:rPr>
              <a:t>Agenda </a:t>
            </a:r>
            <a:br>
              <a:rPr lang="en-US" sz="1600" dirty="0">
                <a:solidFill>
                  <a:schemeClr val="bg1"/>
                </a:solidFill>
              </a:rPr>
            </a:br>
            <a:br>
              <a:rPr lang="en-US" sz="1600" dirty="0">
                <a:solidFill>
                  <a:schemeClr val="bg1"/>
                </a:solidFill>
              </a:rPr>
            </a:br>
            <a:br>
              <a:rPr lang="en-US" sz="1600" dirty="0">
                <a:solidFill>
                  <a:schemeClr val="bg1"/>
                </a:solidFill>
              </a:rPr>
            </a:br>
            <a:r>
              <a:rPr lang="en-US" sz="1600" dirty="0">
                <a:solidFill>
                  <a:schemeClr val="bg1"/>
                </a:solidFill>
              </a:rPr>
              <a:t>Unit 0 – Setting the stage</a:t>
            </a:r>
            <a:br>
              <a:rPr lang="en-US" sz="1600" dirty="0">
                <a:solidFill>
                  <a:schemeClr val="bg1"/>
                </a:solidFill>
              </a:rPr>
            </a:br>
            <a:br>
              <a:rPr lang="en-US" sz="1600" dirty="0">
                <a:solidFill>
                  <a:schemeClr val="bg1"/>
                </a:solidFill>
              </a:rPr>
            </a:br>
            <a:r>
              <a:rPr lang="en-US" sz="1600" dirty="0">
                <a:solidFill>
                  <a:schemeClr val="bg1"/>
                </a:solidFill>
              </a:rPr>
              <a:t>Unit 1 – The fishing industry </a:t>
            </a:r>
            <a:br>
              <a:rPr lang="en-US" sz="1600" dirty="0">
                <a:solidFill>
                  <a:schemeClr val="bg1"/>
                </a:solidFill>
              </a:rPr>
            </a:br>
            <a:br>
              <a:rPr lang="en-US" sz="1600" dirty="0">
                <a:solidFill>
                  <a:schemeClr val="bg1"/>
                </a:solidFill>
              </a:rPr>
            </a:br>
            <a:r>
              <a:rPr lang="en-US" sz="1600" dirty="0">
                <a:solidFill>
                  <a:schemeClr val="bg1"/>
                </a:solidFill>
              </a:rPr>
              <a:t>Unit 2 – Human rights risks in the fishing industry</a:t>
            </a:r>
            <a:br>
              <a:rPr lang="en-US" sz="1600" dirty="0">
                <a:solidFill>
                  <a:schemeClr val="bg1"/>
                </a:solidFill>
              </a:rPr>
            </a:br>
            <a:br>
              <a:rPr lang="en-US" sz="1600" dirty="0">
                <a:solidFill>
                  <a:schemeClr val="bg1"/>
                </a:solidFill>
              </a:rPr>
            </a:br>
            <a:r>
              <a:rPr lang="en-US" sz="1600" dirty="0">
                <a:solidFill>
                  <a:srgbClr val="7AAAC0"/>
                </a:solidFill>
              </a:rPr>
              <a:t>Unit 3 – Decent work in fishing </a:t>
            </a:r>
            <a:br>
              <a:rPr lang="en-US" sz="1600" dirty="0">
                <a:solidFill>
                  <a:srgbClr val="7AAAC0"/>
                </a:solidFill>
              </a:rPr>
            </a:br>
            <a:endParaRPr lang="en-US" sz="1600" dirty="0">
              <a:solidFill>
                <a:srgbClr val="7AAAC0"/>
              </a:solidFill>
            </a:endParaRPr>
          </a:p>
        </p:txBody>
      </p:sp>
      <p:sp>
        <p:nvSpPr>
          <p:cNvPr id="4" name="Slide Number Placeholder 3">
            <a:extLst>
              <a:ext uri="{FF2B5EF4-FFF2-40B4-BE49-F238E27FC236}">
                <a16:creationId xmlns:a16="http://schemas.microsoft.com/office/drawing/2014/main" id="{40FA9F83-D0E9-4D02-8C6D-5E82334C6519}"/>
              </a:ext>
            </a:extLst>
          </p:cNvPr>
          <p:cNvSpPr>
            <a:spLocks noGrp="1"/>
          </p:cNvSpPr>
          <p:nvPr>
            <p:ph type="sldNum" sz="quarter" idx="12"/>
          </p:nvPr>
        </p:nvSpPr>
        <p:spPr/>
        <p:txBody>
          <a:bodyPr/>
          <a:lstStyle/>
          <a:p>
            <a:fld id="{6CFE7187-A782-504C-951B-750469532E0A}" type="slidenum">
              <a:rPr lang="en-CH" smtClean="0"/>
              <a:t>37</a:t>
            </a:fld>
            <a:endParaRPr lang="en-CH"/>
          </a:p>
        </p:txBody>
      </p:sp>
    </p:spTree>
    <p:extLst>
      <p:ext uri="{BB962C8B-B14F-4D97-AF65-F5344CB8AC3E}">
        <p14:creationId xmlns:p14="http://schemas.microsoft.com/office/powerpoint/2010/main" val="494087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text, clipart&#10;&#10;Description automatically generated">
            <a:extLst>
              <a:ext uri="{FF2B5EF4-FFF2-40B4-BE49-F238E27FC236}">
                <a16:creationId xmlns:a16="http://schemas.microsoft.com/office/drawing/2014/main" id="{03DEE3CF-B72C-3400-F42E-BA058D13A988}"/>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08509" y="2541753"/>
            <a:ext cx="2451429" cy="887247"/>
          </a:xfrm>
        </p:spPr>
      </p:pic>
      <p:sp>
        <p:nvSpPr>
          <p:cNvPr id="3" name="Title 2">
            <a:extLst>
              <a:ext uri="{FF2B5EF4-FFF2-40B4-BE49-F238E27FC236}">
                <a16:creationId xmlns:a16="http://schemas.microsoft.com/office/drawing/2014/main" id="{C1145B1E-8CA3-3A00-B289-F286050CD655}"/>
              </a:ext>
            </a:extLst>
          </p:cNvPr>
          <p:cNvSpPr>
            <a:spLocks noGrp="1"/>
          </p:cNvSpPr>
          <p:nvPr>
            <p:ph type="title"/>
          </p:nvPr>
        </p:nvSpPr>
        <p:spPr/>
        <p:txBody>
          <a:bodyPr/>
          <a:lstStyle/>
          <a:p>
            <a:r>
              <a:rPr lang="de-CH" dirty="0"/>
              <a:t>A </a:t>
            </a:r>
            <a:r>
              <a:rPr lang="de-CH" dirty="0" err="1"/>
              <a:t>focus</a:t>
            </a:r>
            <a:r>
              <a:rPr lang="de-CH" dirty="0"/>
              <a:t> on </a:t>
            </a:r>
            <a:r>
              <a:rPr lang="de-CH" dirty="0" err="1"/>
              <a:t>certifications</a:t>
            </a:r>
            <a:r>
              <a:rPr lang="de-CH" dirty="0"/>
              <a:t> </a:t>
            </a:r>
            <a:r>
              <a:rPr lang="de-CH" dirty="0" err="1"/>
              <a:t>schemes</a:t>
            </a:r>
            <a:r>
              <a:rPr lang="de-CH" dirty="0"/>
              <a:t> and </a:t>
            </a:r>
            <a:r>
              <a:rPr lang="de-CH" dirty="0" err="1"/>
              <a:t>their</a:t>
            </a:r>
            <a:r>
              <a:rPr lang="de-CH" dirty="0"/>
              <a:t> </a:t>
            </a:r>
            <a:r>
              <a:rPr lang="de-CH" dirty="0" err="1"/>
              <a:t>limitations</a:t>
            </a:r>
            <a:endParaRPr lang="en-US" dirty="0"/>
          </a:p>
        </p:txBody>
      </p:sp>
      <p:sp>
        <p:nvSpPr>
          <p:cNvPr id="4" name="Slide Number Placeholder 3">
            <a:extLst>
              <a:ext uri="{FF2B5EF4-FFF2-40B4-BE49-F238E27FC236}">
                <a16:creationId xmlns:a16="http://schemas.microsoft.com/office/drawing/2014/main" id="{4C70F232-1941-09D3-7B22-8EBE5884652A}"/>
              </a:ext>
            </a:extLst>
          </p:cNvPr>
          <p:cNvSpPr>
            <a:spLocks noGrp="1"/>
          </p:cNvSpPr>
          <p:nvPr>
            <p:ph type="sldNum" sz="quarter" idx="12"/>
          </p:nvPr>
        </p:nvSpPr>
        <p:spPr/>
        <p:txBody>
          <a:bodyPr/>
          <a:lstStyle/>
          <a:p>
            <a:fld id="{6CFE7187-A782-504C-951B-750469532E0A}" type="slidenum">
              <a:rPr lang="x-none" smtClean="0"/>
              <a:t>38</a:t>
            </a:fld>
            <a:endParaRPr lang="x-none" dirty="0"/>
          </a:p>
        </p:txBody>
      </p:sp>
      <p:sp>
        <p:nvSpPr>
          <p:cNvPr id="5" name="Text Placeholder 4">
            <a:extLst>
              <a:ext uri="{FF2B5EF4-FFF2-40B4-BE49-F238E27FC236}">
                <a16:creationId xmlns:a16="http://schemas.microsoft.com/office/drawing/2014/main" id="{42CF7ECF-1688-8065-6684-84747FE04B93}"/>
              </a:ext>
            </a:extLst>
          </p:cNvPr>
          <p:cNvSpPr>
            <a:spLocks noGrp="1"/>
          </p:cNvSpPr>
          <p:nvPr>
            <p:ph type="body" sz="quarter" idx="13"/>
          </p:nvPr>
        </p:nvSpPr>
        <p:spPr/>
        <p:txBody>
          <a:bodyPr>
            <a:noAutofit/>
          </a:bodyPr>
          <a:lstStyle/>
          <a:p>
            <a:r>
              <a:rPr lang="de-CH" dirty="0"/>
              <a:t>See also: FAO </a:t>
            </a:r>
            <a:r>
              <a:rPr lang="en-US" dirty="0"/>
              <a:t>Regional Fishery Bodies Map Viewer</a:t>
            </a:r>
            <a:r>
              <a:rPr lang="de-CH" dirty="0"/>
              <a:t>, https://www.fao.org/figis/geoserver/factsheets/rfbs.html</a:t>
            </a:r>
            <a:endParaRPr lang="en-US" dirty="0"/>
          </a:p>
        </p:txBody>
      </p:sp>
      <p:pic>
        <p:nvPicPr>
          <p:cNvPr id="12" name="Picture 11" descr="A picture containing text, clipart&#10;&#10;Description automatically generated">
            <a:extLst>
              <a:ext uri="{FF2B5EF4-FFF2-40B4-BE49-F238E27FC236}">
                <a16:creationId xmlns:a16="http://schemas.microsoft.com/office/drawing/2014/main" id="{1FB16ED6-165B-BFEC-43C0-A6A416124D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6346" y="4517086"/>
            <a:ext cx="1161087" cy="116627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0D601193-4EC2-863A-DF19-CFC0862345A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09357" y="4523658"/>
            <a:ext cx="2322173" cy="903067"/>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71333816-1538-1F8A-3690-5E8E4D41B2F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66401"/>
          <a:stretch/>
        </p:blipFill>
        <p:spPr>
          <a:xfrm>
            <a:off x="4963773" y="2456701"/>
            <a:ext cx="1213340" cy="1161087"/>
          </a:xfrm>
          <a:prstGeom prst="rect">
            <a:avLst/>
          </a:prstGeom>
        </p:spPr>
      </p:pic>
      <p:pic>
        <p:nvPicPr>
          <p:cNvPr id="24" name="Picture 23" descr="Logo, company name&#10;&#10;Description automatically generated">
            <a:extLst>
              <a:ext uri="{FF2B5EF4-FFF2-40B4-BE49-F238E27FC236}">
                <a16:creationId xmlns:a16="http://schemas.microsoft.com/office/drawing/2014/main" id="{001C2996-266B-E48B-EF9A-125AA101229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9652" b="18126"/>
          <a:stretch/>
        </p:blipFill>
        <p:spPr>
          <a:xfrm>
            <a:off x="1408509" y="4517086"/>
            <a:ext cx="1866032" cy="1161087"/>
          </a:xfrm>
          <a:prstGeom prst="rect">
            <a:avLst/>
          </a:prstGeom>
        </p:spPr>
      </p:pic>
      <p:pic>
        <p:nvPicPr>
          <p:cNvPr id="26" name="Picture 25" descr="A green and white sign&#10;&#10;Description automatically generated with low confidence">
            <a:extLst>
              <a:ext uri="{FF2B5EF4-FFF2-40B4-BE49-F238E27FC236}">
                <a16:creationId xmlns:a16="http://schemas.microsoft.com/office/drawing/2014/main" id="{24C2BD4E-1977-D29D-34B4-35C2B909E05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0051" t="2273" r="20254" b="2294"/>
          <a:stretch/>
        </p:blipFill>
        <p:spPr>
          <a:xfrm>
            <a:off x="7866346" y="2109155"/>
            <a:ext cx="1161088" cy="1856183"/>
          </a:xfrm>
          <a:prstGeom prst="rect">
            <a:avLst/>
          </a:prstGeom>
        </p:spPr>
      </p:pic>
    </p:spTree>
    <p:extLst>
      <p:ext uri="{BB962C8B-B14F-4D97-AF65-F5344CB8AC3E}">
        <p14:creationId xmlns:p14="http://schemas.microsoft.com/office/powerpoint/2010/main" val="1492969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D4CFE97-9B6C-48B1-A1E1-6464414253E0}"/>
              </a:ext>
            </a:extLst>
          </p:cNvPr>
          <p:cNvSpPr>
            <a:spLocks noGrp="1"/>
          </p:cNvSpPr>
          <p:nvPr>
            <p:ph type="title"/>
          </p:nvPr>
        </p:nvSpPr>
        <p:spPr/>
        <p:txBody>
          <a:bodyPr>
            <a:normAutofit/>
          </a:bodyPr>
          <a:lstStyle/>
          <a:p>
            <a:r>
              <a:rPr lang="de-DE" dirty="0"/>
              <a:t>Deep </a:t>
            </a:r>
            <a:r>
              <a:rPr lang="de-DE" dirty="0" err="1"/>
              <a:t>dive</a:t>
            </a:r>
            <a:endParaRPr lang="en-US" dirty="0"/>
          </a:p>
        </p:txBody>
      </p:sp>
      <p:sp>
        <p:nvSpPr>
          <p:cNvPr id="6" name="Foliennummernplatzhalter 5">
            <a:extLst>
              <a:ext uri="{FF2B5EF4-FFF2-40B4-BE49-F238E27FC236}">
                <a16:creationId xmlns:a16="http://schemas.microsoft.com/office/drawing/2014/main" id="{BAEB3445-1B64-4290-9955-E5F11042F0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E7187-A782-504C-951B-750469532E0A}" type="slidenum">
              <a:rPr kumimoji="0" lang="x-none" sz="1000" b="0" i="0" u="none" strike="noStrike" kern="1200" cap="none" spc="0" normalizeH="0" baseline="0" noProof="0" smtClean="0">
                <a:ln>
                  <a:noFill/>
                </a:ln>
                <a:solidFill>
                  <a:prstClr val="black">
                    <a:tint val="75000"/>
                  </a:prstClr>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x-none" sz="1000" b="0" i="0" u="none" strike="noStrike" kern="1200" cap="none" spc="0" normalizeH="0" baseline="0" noProof="0" dirty="0">
              <a:ln>
                <a:noFill/>
              </a:ln>
              <a:solidFill>
                <a:prstClr val="black">
                  <a:tint val="75000"/>
                </a:prstClr>
              </a:solidFill>
              <a:effectLst/>
              <a:uLnTx/>
              <a:uFillTx/>
              <a:latin typeface="Lato" panose="020F0502020204030203" pitchFamily="34" charset="77"/>
              <a:ea typeface="+mn-ea"/>
              <a:cs typeface="+mn-cs"/>
            </a:endParaRPr>
          </a:p>
        </p:txBody>
      </p:sp>
      <p:sp>
        <p:nvSpPr>
          <p:cNvPr id="7" name="Textplatzhalter 6">
            <a:extLst>
              <a:ext uri="{FF2B5EF4-FFF2-40B4-BE49-F238E27FC236}">
                <a16:creationId xmlns:a16="http://schemas.microsoft.com/office/drawing/2014/main" id="{FAE8546F-CE78-4F5B-9928-C3CB2C901C4A}"/>
              </a:ext>
            </a:extLst>
          </p:cNvPr>
          <p:cNvSpPr>
            <a:spLocks noGrp="1"/>
          </p:cNvSpPr>
          <p:nvPr>
            <p:ph type="body" sz="quarter" idx="13"/>
          </p:nvPr>
        </p:nvSpPr>
        <p:spPr/>
        <p:txBody>
          <a:bodyPr/>
          <a:lstStyle/>
          <a:p>
            <a:endParaRPr lang="en-US"/>
          </a:p>
        </p:txBody>
      </p:sp>
      <p:sp>
        <p:nvSpPr>
          <p:cNvPr id="8" name="Rechteck 7">
            <a:extLst>
              <a:ext uri="{FF2B5EF4-FFF2-40B4-BE49-F238E27FC236}">
                <a16:creationId xmlns:a16="http://schemas.microsoft.com/office/drawing/2014/main" id="{98088C35-6553-4A31-A7D0-A0EC9E4568A0}"/>
              </a:ext>
            </a:extLst>
          </p:cNvPr>
          <p:cNvSpPr/>
          <p:nvPr/>
        </p:nvSpPr>
        <p:spPr>
          <a:xfrm>
            <a:off x="0" y="1757781"/>
            <a:ext cx="12192000" cy="5100220"/>
          </a:xfrm>
          <a:prstGeom prst="rect">
            <a:avLst/>
          </a:prstGeom>
          <a:solidFill>
            <a:srgbClr val="257B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0" tIns="720000" rIns="720000" bIns="1080000" rtlCol="0" anchor="t"/>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1" name="Rechteck 10">
            <a:extLst>
              <a:ext uri="{FF2B5EF4-FFF2-40B4-BE49-F238E27FC236}">
                <a16:creationId xmlns:a16="http://schemas.microsoft.com/office/drawing/2014/main" id="{E7D831FD-1383-449C-813C-1E31F5CC3CA1}"/>
              </a:ext>
            </a:extLst>
          </p:cNvPr>
          <p:cNvSpPr/>
          <p:nvPr/>
        </p:nvSpPr>
        <p:spPr>
          <a:xfrm>
            <a:off x="838199" y="2453846"/>
            <a:ext cx="7251277" cy="3708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0" tIns="360000" rIns="360000" bIns="36000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247BA0"/>
                </a:solidFill>
                <a:effectLst/>
                <a:uLnTx/>
                <a:uFillTx/>
                <a:latin typeface="Lato" panose="020F0502020204030203" pitchFamily="34" charset="0"/>
                <a:ea typeface="Lato" panose="020F0502020204030203" pitchFamily="34" charset="0"/>
                <a:cs typeface="Lato" panose="020F0502020204030203" pitchFamily="34" charset="0"/>
              </a:rPr>
              <a:t>Input from the ILO: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2400" b="0" i="0" u="none" strike="noStrike" kern="1200" cap="none" spc="0" normalizeH="0" baseline="0" noProof="0" dirty="0">
              <a:ln>
                <a:noFill/>
              </a:ln>
              <a:solidFill>
                <a:srgbClr val="247BA0"/>
              </a:solidFill>
              <a:effectLst/>
              <a:uLnTx/>
              <a:uFillTx/>
              <a:latin typeface="Lato" panose="020F0502020204030203" pitchFamily="34" charset="0"/>
              <a:ea typeface="Lato" panose="020F0502020204030203" pitchFamily="34" charset="0"/>
              <a:cs typeface="Lato" panose="020F0502020204030203" pitchFamily="34" charset="0"/>
            </a:endParaRPr>
          </a:p>
          <a:p>
            <a:pPr lvl="0">
              <a:spcBef>
                <a:spcPts val="600"/>
              </a:spcBef>
              <a:spcAft>
                <a:spcPts val="600"/>
              </a:spcAft>
              <a:defRPr/>
            </a:pPr>
            <a:r>
              <a:rPr lang="en-US" sz="2400" b="1" dirty="0">
                <a:solidFill>
                  <a:srgbClr val="247BA0"/>
                </a:solidFill>
                <a:latin typeface="Lato" panose="020F0502020204030203" pitchFamily="34" charset="0"/>
                <a:ea typeface="Lato" panose="020F0502020204030203" pitchFamily="34" charset="0"/>
                <a:cs typeface="Lato" panose="020F0502020204030203" pitchFamily="34" charset="0"/>
              </a:rPr>
              <a:t>How effective are certifications and conventions for addressing forced labor? </a:t>
            </a:r>
          </a:p>
          <a:p>
            <a:pPr lvl="0">
              <a:spcBef>
                <a:spcPts val="600"/>
              </a:spcBef>
              <a:spcAft>
                <a:spcPts val="600"/>
              </a:spcAft>
              <a:defRPr/>
            </a:pPr>
            <a:r>
              <a:rPr lang="en-US" sz="2400" b="1" dirty="0">
                <a:solidFill>
                  <a:srgbClr val="247BA0"/>
                </a:solidFill>
                <a:latin typeface="Lato" panose="020F0502020204030203" pitchFamily="34" charset="0"/>
                <a:ea typeface="Lato" panose="020F0502020204030203" pitchFamily="34" charset="0"/>
                <a:cs typeface="Lato" panose="020F0502020204030203" pitchFamily="34" charset="0"/>
              </a:rPr>
              <a:t>How can technology help monitor labor abuses in the fishing industry?</a:t>
            </a:r>
            <a:endParaRPr kumimoji="0" lang="en-US" sz="2400" b="1" i="0" u="none" strike="noStrike" kern="1200" cap="none" spc="0" normalizeH="0" baseline="0" noProof="0" dirty="0">
              <a:ln>
                <a:noFill/>
              </a:ln>
              <a:solidFill>
                <a:srgbClr val="247BA0"/>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7453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93DF50-D8AC-4E89-BAFB-54B0750AFDDC}"/>
              </a:ext>
            </a:extLst>
          </p:cNvPr>
          <p:cNvSpPr/>
          <p:nvPr/>
        </p:nvSpPr>
        <p:spPr>
          <a:xfrm>
            <a:off x="0" y="1326433"/>
            <a:ext cx="12192000" cy="5610225"/>
          </a:xfrm>
          <a:prstGeom prst="rect">
            <a:avLst/>
          </a:prstGeom>
          <a:solidFill>
            <a:srgbClr val="164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7BCBF-85B8-45AE-9FDB-4F96FFDDD0FF}"/>
              </a:ext>
            </a:extLst>
          </p:cNvPr>
          <p:cNvSpPr>
            <a:spLocks noGrp="1"/>
          </p:cNvSpPr>
          <p:nvPr>
            <p:ph type="title"/>
          </p:nvPr>
        </p:nvSpPr>
        <p:spPr>
          <a:xfrm>
            <a:off x="838199" y="1895475"/>
            <a:ext cx="8928101" cy="3971925"/>
          </a:xfrm>
        </p:spPr>
        <p:txBody>
          <a:bodyPr>
            <a:normAutofit/>
          </a:bodyPr>
          <a:lstStyle/>
          <a:p>
            <a:pPr>
              <a:lnSpc>
                <a:spcPct val="114000"/>
              </a:lnSpc>
              <a:spcAft>
                <a:spcPts val="1200"/>
              </a:spcAft>
            </a:pPr>
            <a:r>
              <a:rPr lang="en-US" sz="2800" dirty="0">
                <a:solidFill>
                  <a:schemeClr val="bg1"/>
                </a:solidFill>
              </a:rPr>
              <a:t>Agenda </a:t>
            </a:r>
            <a:br>
              <a:rPr lang="en-US" sz="1600" dirty="0">
                <a:solidFill>
                  <a:schemeClr val="bg1"/>
                </a:solidFill>
              </a:rPr>
            </a:br>
            <a:br>
              <a:rPr lang="en-US" sz="1600" dirty="0">
                <a:solidFill>
                  <a:schemeClr val="bg1"/>
                </a:solidFill>
              </a:rPr>
            </a:br>
            <a:br>
              <a:rPr lang="en-US" sz="1600" dirty="0">
                <a:solidFill>
                  <a:schemeClr val="bg1"/>
                </a:solidFill>
              </a:rPr>
            </a:br>
            <a:r>
              <a:rPr lang="en-US" sz="1600" dirty="0">
                <a:solidFill>
                  <a:schemeClr val="bg1"/>
                </a:solidFill>
              </a:rPr>
              <a:t>Unit 0 – Setting the stage</a:t>
            </a:r>
            <a:br>
              <a:rPr lang="en-US" sz="1600" dirty="0">
                <a:solidFill>
                  <a:schemeClr val="bg1"/>
                </a:solidFill>
              </a:rPr>
            </a:br>
            <a:br>
              <a:rPr lang="en-US" sz="1600" dirty="0">
                <a:solidFill>
                  <a:schemeClr val="bg1"/>
                </a:solidFill>
              </a:rPr>
            </a:br>
            <a:r>
              <a:rPr lang="en-US" sz="1600" dirty="0">
                <a:solidFill>
                  <a:schemeClr val="bg1"/>
                </a:solidFill>
              </a:rPr>
              <a:t>Unit 1 – The fishing industry </a:t>
            </a:r>
            <a:br>
              <a:rPr lang="en-US" sz="1600" dirty="0">
                <a:solidFill>
                  <a:schemeClr val="bg1"/>
                </a:solidFill>
              </a:rPr>
            </a:br>
            <a:br>
              <a:rPr lang="en-US" sz="1600" dirty="0">
                <a:solidFill>
                  <a:schemeClr val="bg1"/>
                </a:solidFill>
              </a:rPr>
            </a:br>
            <a:r>
              <a:rPr lang="en-US" sz="1600" dirty="0">
                <a:solidFill>
                  <a:schemeClr val="bg1"/>
                </a:solidFill>
              </a:rPr>
              <a:t>Unit 2 – Human rights risks in the fishing industry</a:t>
            </a:r>
            <a:br>
              <a:rPr lang="en-US" sz="1600" dirty="0">
                <a:solidFill>
                  <a:schemeClr val="bg1"/>
                </a:solidFill>
              </a:rPr>
            </a:br>
            <a:br>
              <a:rPr lang="en-US" sz="1600" dirty="0">
                <a:solidFill>
                  <a:schemeClr val="bg1"/>
                </a:solidFill>
              </a:rPr>
            </a:br>
            <a:r>
              <a:rPr lang="en-US" sz="1600" dirty="0">
                <a:solidFill>
                  <a:schemeClr val="bg1"/>
                </a:solidFill>
              </a:rPr>
              <a:t>Unit 3 – Decent work in fishing </a:t>
            </a:r>
            <a:br>
              <a:rPr lang="en-US" sz="1600" dirty="0">
                <a:solidFill>
                  <a:schemeClr val="bg1"/>
                </a:solidFill>
              </a:rPr>
            </a:b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40FA9F83-D0E9-4D02-8C6D-5E82334C6519}"/>
              </a:ext>
            </a:extLst>
          </p:cNvPr>
          <p:cNvSpPr>
            <a:spLocks noGrp="1"/>
          </p:cNvSpPr>
          <p:nvPr>
            <p:ph type="sldNum" sz="quarter" idx="12"/>
          </p:nvPr>
        </p:nvSpPr>
        <p:spPr/>
        <p:txBody>
          <a:bodyPr/>
          <a:lstStyle/>
          <a:p>
            <a:fld id="{6CFE7187-A782-504C-951B-750469532E0A}" type="slidenum">
              <a:rPr lang="en-CH" smtClean="0"/>
              <a:t>4</a:t>
            </a:fld>
            <a:endParaRPr lang="en-CH"/>
          </a:p>
        </p:txBody>
      </p:sp>
    </p:spTree>
    <p:extLst>
      <p:ext uri="{BB962C8B-B14F-4D97-AF65-F5344CB8AC3E}">
        <p14:creationId xmlns:p14="http://schemas.microsoft.com/office/powerpoint/2010/main" val="3090473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B520F4-2E31-9F52-F20D-D9B1A14880C9}"/>
              </a:ext>
            </a:extLst>
          </p:cNvPr>
          <p:cNvSpPr>
            <a:spLocks noGrp="1"/>
          </p:cNvSpPr>
          <p:nvPr>
            <p:ph idx="1"/>
          </p:nvPr>
        </p:nvSpPr>
        <p:spPr/>
        <p:txBody>
          <a:bodyPr>
            <a:normAutofit/>
          </a:bodyPr>
          <a:lstStyle/>
          <a:p>
            <a:pPr>
              <a:buFont typeface="Wingdings" panose="05000000000000000000" pitchFamily="2" charset="2"/>
              <a:buChar char="§"/>
            </a:pPr>
            <a:r>
              <a:rPr lang="en-US" sz="1900" dirty="0">
                <a:solidFill>
                  <a:srgbClr val="247BA0"/>
                </a:solidFill>
                <a:latin typeface="Lato" panose="020F0502020204030203" pitchFamily="34" charset="0"/>
                <a:ea typeface="Lato" panose="020F0502020204030203" pitchFamily="34" charset="0"/>
                <a:cs typeface="Lato" panose="020F0502020204030203" pitchFamily="34" charset="0"/>
              </a:rPr>
              <a:t>Ensure labor inspection of fishing vessels, which is often not performed. </a:t>
            </a:r>
            <a:endParaRPr lang="en-US" sz="1900" dirty="0">
              <a:latin typeface="Lato" panose="020F0502020204030203" pitchFamily="34" charset="0"/>
              <a:ea typeface="Lato" panose="020F0502020204030203" pitchFamily="34" charset="0"/>
              <a:cs typeface="Lato" panose="020F0502020204030203" pitchFamily="34" charset="0"/>
            </a:endParaRPr>
          </a:p>
          <a:p>
            <a:pPr lvl="1">
              <a:buFont typeface="Wingdings" panose="05000000000000000000" pitchFamily="2" charset="2"/>
              <a:buChar char="§"/>
            </a:pPr>
            <a:r>
              <a:rPr lang="en-US" sz="1900" dirty="0">
                <a:latin typeface="Lato" panose="020F0502020204030203" pitchFamily="34" charset="0"/>
                <a:ea typeface="Lato" panose="020F0502020204030203" pitchFamily="34" charset="0"/>
                <a:cs typeface="Lato" panose="020F0502020204030203" pitchFamily="34" charset="0"/>
              </a:rPr>
              <a:t>This can take the form of joint inspections where officials from multiple agencies conduct port-side inspections jointly: e.g., labor, maritime and fisheries inspectors. </a:t>
            </a:r>
          </a:p>
          <a:p>
            <a:pPr lvl="1">
              <a:buFont typeface="Wingdings" panose="05000000000000000000" pitchFamily="2" charset="2"/>
              <a:buChar char="§"/>
            </a:pPr>
            <a:r>
              <a:rPr lang="en-US" sz="1900" dirty="0">
                <a:latin typeface="Lato" panose="020F0502020204030203" pitchFamily="34" charset="0"/>
                <a:ea typeface="Lato" panose="020F0502020204030203" pitchFamily="34" charset="0"/>
                <a:cs typeface="Lato" panose="020F0502020204030203" pitchFamily="34" charset="0"/>
              </a:rPr>
              <a:t>Labor inspection must include face-to-face interviews of skippers and fishers and document reviews with fishers, skippers, vessel owners</a:t>
            </a:r>
          </a:p>
          <a:p>
            <a:pPr lvl="1">
              <a:buFont typeface="Wingdings" panose="05000000000000000000" pitchFamily="2" charset="2"/>
              <a:buChar char="§"/>
            </a:pPr>
            <a:r>
              <a:rPr lang="en-US" sz="1900" dirty="0">
                <a:latin typeface="Lato" panose="020F0502020204030203" pitchFamily="34" charset="0"/>
                <a:ea typeface="Lato" panose="020F0502020204030203" pitchFamily="34" charset="0"/>
                <a:cs typeface="Lato" panose="020F0502020204030203" pitchFamily="34" charset="0"/>
              </a:rPr>
              <a:t>Support strategic compliance and targeted inspections through risk assessment: use officials’ experience and judgment, fishing data and algorithms to measure forced labor risk and focus efforts on the fisheries, ports and vessels where the risk is highest </a:t>
            </a:r>
          </a:p>
          <a:p>
            <a:pPr lvl="1">
              <a:buFont typeface="Wingdings" panose="05000000000000000000" pitchFamily="2" charset="2"/>
              <a:buChar char="§"/>
            </a:pPr>
            <a:endParaRPr lang="en-US" sz="1900" dirty="0">
              <a:latin typeface="Lato" panose="020F0502020204030203" pitchFamily="34" charset="0"/>
              <a:ea typeface="Lato" panose="020F0502020204030203" pitchFamily="34" charset="0"/>
              <a:cs typeface="Lato" panose="020F0502020204030203" pitchFamily="34" charset="0"/>
            </a:endParaRPr>
          </a:p>
          <a:p>
            <a:pPr>
              <a:buFont typeface="Wingdings" panose="05000000000000000000" pitchFamily="2" charset="2"/>
              <a:buChar char="§"/>
            </a:pPr>
            <a:r>
              <a:rPr lang="en-US" sz="1900" dirty="0">
                <a:latin typeface="Lato" panose="020F0502020204030203" pitchFamily="34" charset="0"/>
                <a:ea typeface="Lato" panose="020F0502020204030203" pitchFamily="34" charset="0"/>
                <a:cs typeface="Lato" panose="020F0502020204030203" pitchFamily="34" charset="0"/>
              </a:rPr>
              <a:t>Focus on improving working conditions in a sustainable manner through </a:t>
            </a:r>
            <a:r>
              <a:rPr lang="en-US" sz="1900" dirty="0">
                <a:solidFill>
                  <a:srgbClr val="247BA0"/>
                </a:solidFill>
                <a:latin typeface="Lato" panose="020F0502020204030203" pitchFamily="34" charset="0"/>
                <a:ea typeface="Lato" panose="020F0502020204030203" pitchFamily="34" charset="0"/>
                <a:cs typeface="Lato" panose="020F0502020204030203" pitchFamily="34" charset="0"/>
              </a:rPr>
              <a:t>support to sectoral trade unions and collective bargaining</a:t>
            </a:r>
            <a:r>
              <a:rPr lang="en-US" sz="1900" dirty="0">
                <a:solidFill>
                  <a:schemeClr val="accent5">
                    <a:lumMod val="75000"/>
                  </a:schemeClr>
                </a:solidFill>
                <a:latin typeface="Lato" panose="020F0502020204030203" pitchFamily="34" charset="0"/>
                <a:ea typeface="Lato" panose="020F0502020204030203" pitchFamily="34" charset="0"/>
                <a:cs typeface="Lato" panose="020F0502020204030203" pitchFamily="34" charset="0"/>
              </a:rPr>
              <a:t> </a:t>
            </a:r>
            <a:r>
              <a:rPr lang="en-US" sz="1900" dirty="0">
                <a:latin typeface="Lato" panose="020F0502020204030203" pitchFamily="34" charset="0"/>
                <a:ea typeface="Lato" panose="020F0502020204030203" pitchFamily="34" charset="0"/>
                <a:cs typeface="Lato" panose="020F0502020204030203" pitchFamily="34" charset="0"/>
              </a:rPr>
              <a:t>between workers and employers</a:t>
            </a:r>
          </a:p>
        </p:txBody>
      </p:sp>
      <p:sp>
        <p:nvSpPr>
          <p:cNvPr id="3" name="Title 2">
            <a:extLst>
              <a:ext uri="{FF2B5EF4-FFF2-40B4-BE49-F238E27FC236}">
                <a16:creationId xmlns:a16="http://schemas.microsoft.com/office/drawing/2014/main" id="{33809E5D-5143-8474-3919-F7EA0F30800F}"/>
              </a:ext>
            </a:extLst>
          </p:cNvPr>
          <p:cNvSpPr>
            <a:spLocks noGrp="1"/>
          </p:cNvSpPr>
          <p:nvPr>
            <p:ph type="title"/>
          </p:nvPr>
        </p:nvSpPr>
        <p:spPr/>
        <p:txBody>
          <a:bodyPr/>
          <a:lstStyle/>
          <a:p>
            <a:r>
              <a:rPr lang="de-CH" dirty="0"/>
              <a:t>Solutions: Labor </a:t>
            </a:r>
            <a:r>
              <a:rPr lang="de-CH" dirty="0" err="1"/>
              <a:t>inspection</a:t>
            </a:r>
            <a:r>
              <a:rPr lang="de-CH" dirty="0"/>
              <a:t> and </a:t>
            </a:r>
            <a:r>
              <a:rPr lang="de-CH" dirty="0" err="1"/>
              <a:t>strategic</a:t>
            </a:r>
            <a:r>
              <a:rPr lang="de-CH" dirty="0"/>
              <a:t> </a:t>
            </a:r>
            <a:r>
              <a:rPr lang="de-CH" dirty="0" err="1"/>
              <a:t>compliance</a:t>
            </a:r>
            <a:r>
              <a:rPr lang="de-CH" dirty="0"/>
              <a:t> </a:t>
            </a:r>
            <a:endParaRPr lang="en-US" dirty="0"/>
          </a:p>
        </p:txBody>
      </p:sp>
      <p:sp>
        <p:nvSpPr>
          <p:cNvPr id="4" name="Slide Number Placeholder 3">
            <a:extLst>
              <a:ext uri="{FF2B5EF4-FFF2-40B4-BE49-F238E27FC236}">
                <a16:creationId xmlns:a16="http://schemas.microsoft.com/office/drawing/2014/main" id="{B84CF72F-6471-6D10-CE4F-803C3E8A6408}"/>
              </a:ext>
            </a:extLst>
          </p:cNvPr>
          <p:cNvSpPr>
            <a:spLocks noGrp="1"/>
          </p:cNvSpPr>
          <p:nvPr>
            <p:ph type="sldNum" sz="quarter" idx="12"/>
          </p:nvPr>
        </p:nvSpPr>
        <p:spPr/>
        <p:txBody>
          <a:bodyPr/>
          <a:lstStyle/>
          <a:p>
            <a:fld id="{6CFE7187-A782-504C-951B-750469532E0A}" type="slidenum">
              <a:rPr lang="x-none" smtClean="0"/>
              <a:t>40</a:t>
            </a:fld>
            <a:endParaRPr lang="x-none" dirty="0"/>
          </a:p>
        </p:txBody>
      </p:sp>
      <p:sp>
        <p:nvSpPr>
          <p:cNvPr id="5" name="Text Placeholder 4">
            <a:extLst>
              <a:ext uri="{FF2B5EF4-FFF2-40B4-BE49-F238E27FC236}">
                <a16:creationId xmlns:a16="http://schemas.microsoft.com/office/drawing/2014/main" id="{B0A7E761-4E84-9358-060B-DC35424AD74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00017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B520F4-2E31-9F52-F20D-D9B1A14880C9}"/>
              </a:ext>
            </a:extLst>
          </p:cNvPr>
          <p:cNvSpPr>
            <a:spLocks noGrp="1"/>
          </p:cNvSpPr>
          <p:nvPr>
            <p:ph idx="1"/>
          </p:nvPr>
        </p:nvSpPr>
        <p:spPr/>
        <p:txBody>
          <a:bodyPr>
            <a:normAutofit/>
          </a:bodyPr>
          <a:lstStyle/>
          <a:p>
            <a:pPr marL="0" indent="0">
              <a:buNone/>
            </a:pPr>
            <a:r>
              <a:rPr lang="en-US" sz="1800" b="1" dirty="0"/>
              <a:t>ILO Strategy and practices for forced labor identification in fishing (cont.): </a:t>
            </a:r>
            <a:endParaRPr lang="en-US" sz="1800" dirty="0"/>
          </a:p>
        </p:txBody>
      </p:sp>
      <p:sp>
        <p:nvSpPr>
          <p:cNvPr id="3" name="Title 2">
            <a:extLst>
              <a:ext uri="{FF2B5EF4-FFF2-40B4-BE49-F238E27FC236}">
                <a16:creationId xmlns:a16="http://schemas.microsoft.com/office/drawing/2014/main" id="{33809E5D-5143-8474-3919-F7EA0F30800F}"/>
              </a:ext>
            </a:extLst>
          </p:cNvPr>
          <p:cNvSpPr>
            <a:spLocks noGrp="1"/>
          </p:cNvSpPr>
          <p:nvPr>
            <p:ph type="title"/>
          </p:nvPr>
        </p:nvSpPr>
        <p:spPr/>
        <p:txBody>
          <a:bodyPr/>
          <a:lstStyle/>
          <a:p>
            <a:r>
              <a:rPr lang="de-CH" dirty="0">
                <a:latin typeface="Lato"/>
                <a:ea typeface="Lato"/>
                <a:cs typeface="Lato"/>
              </a:rPr>
              <a:t>Solutions: Monitoring </a:t>
            </a:r>
            <a:endParaRPr lang="en-US" dirty="0"/>
          </a:p>
        </p:txBody>
      </p:sp>
      <p:sp>
        <p:nvSpPr>
          <p:cNvPr id="4" name="Slide Number Placeholder 3">
            <a:extLst>
              <a:ext uri="{FF2B5EF4-FFF2-40B4-BE49-F238E27FC236}">
                <a16:creationId xmlns:a16="http://schemas.microsoft.com/office/drawing/2014/main" id="{B84CF72F-6471-6D10-CE4F-803C3E8A6408}"/>
              </a:ext>
            </a:extLst>
          </p:cNvPr>
          <p:cNvSpPr>
            <a:spLocks noGrp="1"/>
          </p:cNvSpPr>
          <p:nvPr>
            <p:ph type="sldNum" sz="quarter" idx="12"/>
          </p:nvPr>
        </p:nvSpPr>
        <p:spPr/>
        <p:txBody>
          <a:bodyPr/>
          <a:lstStyle/>
          <a:p>
            <a:fld id="{6CFE7187-A782-504C-951B-750469532E0A}" type="slidenum">
              <a:rPr lang="x-none" smtClean="0"/>
              <a:t>41</a:t>
            </a:fld>
            <a:endParaRPr lang="x-none" dirty="0"/>
          </a:p>
        </p:txBody>
      </p:sp>
      <p:sp>
        <p:nvSpPr>
          <p:cNvPr id="5" name="Text Placeholder 4">
            <a:extLst>
              <a:ext uri="{FF2B5EF4-FFF2-40B4-BE49-F238E27FC236}">
                <a16:creationId xmlns:a16="http://schemas.microsoft.com/office/drawing/2014/main" id="{B0A7E761-4E84-9358-060B-DC35424AD741}"/>
              </a:ext>
            </a:extLst>
          </p:cNvPr>
          <p:cNvSpPr>
            <a:spLocks noGrp="1"/>
          </p:cNvSpPr>
          <p:nvPr>
            <p:ph type="body" sz="quarter" idx="13"/>
          </p:nvPr>
        </p:nvSpPr>
        <p:spPr/>
        <p:txBody>
          <a:bodyPr/>
          <a:lstStyle/>
          <a:p>
            <a:endParaRPr lang="en-US"/>
          </a:p>
        </p:txBody>
      </p:sp>
      <p:graphicFrame>
        <p:nvGraphicFramePr>
          <p:cNvPr id="9" name="Table 9">
            <a:extLst>
              <a:ext uri="{FF2B5EF4-FFF2-40B4-BE49-F238E27FC236}">
                <a16:creationId xmlns:a16="http://schemas.microsoft.com/office/drawing/2014/main" id="{0A58C0CF-0AFE-7D69-086E-4C91695FE85A}"/>
              </a:ext>
            </a:extLst>
          </p:cNvPr>
          <p:cNvGraphicFramePr>
            <a:graphicFrameLocks noGrp="1"/>
          </p:cNvGraphicFramePr>
          <p:nvPr>
            <p:extLst>
              <p:ext uri="{D42A27DB-BD31-4B8C-83A1-F6EECF244321}">
                <p14:modId xmlns:p14="http://schemas.microsoft.com/office/powerpoint/2010/main" val="4222261946"/>
              </p:ext>
            </p:extLst>
          </p:nvPr>
        </p:nvGraphicFramePr>
        <p:xfrm>
          <a:off x="838199" y="2629450"/>
          <a:ext cx="10515600" cy="2966720"/>
        </p:xfrm>
        <a:graphic>
          <a:graphicData uri="http://schemas.openxmlformats.org/drawingml/2006/table">
            <a:tbl>
              <a:tblPr firstRow="1" bandRow="1">
                <a:tableStyleId>{C083E6E3-FA7D-4D7B-A595-EF9225AFEA82}</a:tableStyleId>
              </a:tblPr>
              <a:tblGrid>
                <a:gridCol w="4368802">
                  <a:extLst>
                    <a:ext uri="{9D8B030D-6E8A-4147-A177-3AD203B41FA5}">
                      <a16:colId xmlns:a16="http://schemas.microsoft.com/office/drawing/2014/main" val="2401682413"/>
                    </a:ext>
                  </a:extLst>
                </a:gridCol>
                <a:gridCol w="6146798">
                  <a:extLst>
                    <a:ext uri="{9D8B030D-6E8A-4147-A177-3AD203B41FA5}">
                      <a16:colId xmlns:a16="http://schemas.microsoft.com/office/drawing/2014/main" val="3275488085"/>
                    </a:ext>
                  </a:extLst>
                </a:gridCol>
              </a:tblGrid>
              <a:tr h="370840">
                <a:tc>
                  <a:txBody>
                    <a:bodyPr/>
                    <a:lstStyle/>
                    <a:p>
                      <a:pPr>
                        <a:spcAft>
                          <a:spcPts val="600"/>
                        </a:spcAft>
                      </a:pPr>
                      <a:r>
                        <a:rPr lang="en-US" sz="1800" noProof="0" dirty="0">
                          <a:solidFill>
                            <a:srgbClr val="247BA0"/>
                          </a:solidFill>
                          <a:latin typeface="Lato" panose="020F0502020204030203" pitchFamily="34" charset="0"/>
                          <a:ea typeface="Lato" panose="020F0502020204030203" pitchFamily="34" charset="0"/>
                          <a:cs typeface="Lato" panose="020F0502020204030203" pitchFamily="34" charset="0"/>
                        </a:rPr>
                        <a:t>What to look for</a:t>
                      </a:r>
                    </a:p>
                  </a:txBody>
                  <a:tcPr/>
                </a:tc>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Indicator(s) of forced labor risks</a:t>
                      </a:r>
                    </a:p>
                  </a:txBody>
                  <a:tcPr/>
                </a:tc>
                <a:extLst>
                  <a:ext uri="{0D108BD9-81ED-4DB2-BD59-A6C34878D82A}">
                    <a16:rowId xmlns:a16="http://schemas.microsoft.com/office/drawing/2014/main" val="923677880"/>
                  </a:ext>
                </a:extLst>
              </a:tr>
              <a:tr h="370840">
                <a:tc>
                  <a:txBody>
                    <a:bodyPr/>
                    <a:lstStyle/>
                    <a:p>
                      <a:pPr>
                        <a:spcAft>
                          <a:spcPts val="600"/>
                        </a:spcAft>
                      </a:pPr>
                      <a:endParaRPr lang="en-US" sz="1800" noProof="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spcAft>
                          <a:spcPts val="600"/>
                        </a:spcAft>
                      </a:pPr>
                      <a:endParaRPr lang="en-US" sz="1800" noProof="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39725607"/>
                  </a:ext>
                </a:extLst>
              </a:tr>
              <a:tr h="370840">
                <a:tc>
                  <a:txBody>
                    <a:bodyPr/>
                    <a:lstStyle/>
                    <a:p>
                      <a:pPr>
                        <a:spcAft>
                          <a:spcPts val="600"/>
                        </a:spcAft>
                      </a:pPr>
                      <a:endParaRPr lang="en-US" sz="1800" noProof="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spcAft>
                          <a:spcPts val="600"/>
                        </a:spcAft>
                      </a:pPr>
                      <a:endParaRPr lang="en-US" sz="1800" noProof="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46310083"/>
                  </a:ext>
                </a:extLst>
              </a:tr>
              <a:tr h="370840">
                <a:tc>
                  <a:txBody>
                    <a:bodyPr/>
                    <a:lstStyle/>
                    <a:p>
                      <a:pPr>
                        <a:spcAft>
                          <a:spcPts val="600"/>
                        </a:spcAft>
                      </a:pPr>
                      <a:endParaRPr lang="en-US" sz="1800" noProof="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spcAft>
                          <a:spcPts val="600"/>
                        </a:spcAft>
                      </a:pPr>
                      <a:endParaRPr lang="en-US" sz="1800" noProof="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499483722"/>
                  </a:ext>
                </a:extLst>
              </a:tr>
              <a:tr h="370840">
                <a:tc>
                  <a:txBody>
                    <a:bodyPr/>
                    <a:lstStyle/>
                    <a:p>
                      <a:pPr>
                        <a:spcAft>
                          <a:spcPts val="600"/>
                        </a:spcAft>
                      </a:pPr>
                      <a:endParaRPr lang="en-US" sz="1800" noProof="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spcAft>
                          <a:spcPts val="600"/>
                        </a:spcAft>
                      </a:pPr>
                      <a:endParaRPr lang="en-US" sz="1800" noProof="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570332654"/>
                  </a:ext>
                </a:extLst>
              </a:tr>
              <a:tr h="370840">
                <a:tc>
                  <a:txBody>
                    <a:bodyPr/>
                    <a:lstStyle/>
                    <a:p>
                      <a:pPr>
                        <a:spcAft>
                          <a:spcPts val="600"/>
                        </a:spcAft>
                      </a:pPr>
                      <a:endParaRPr lang="en-US" sz="1800" noProof="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800" noProof="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27133677"/>
                  </a:ext>
                </a:extLst>
              </a:tr>
              <a:tr h="370840">
                <a:tc>
                  <a:txBody>
                    <a:bodyPr/>
                    <a:lstStyle/>
                    <a:p>
                      <a:pPr>
                        <a:spcAft>
                          <a:spcPts val="600"/>
                        </a:spcAft>
                      </a:pPr>
                      <a:endParaRPr lang="en-US" sz="1800" noProof="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spcAft>
                          <a:spcPts val="600"/>
                        </a:spcAft>
                      </a:pPr>
                      <a:endParaRPr lang="en-US" sz="1800" noProof="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2752964877"/>
                  </a:ext>
                </a:extLst>
              </a:tr>
              <a:tr h="370840">
                <a:tc>
                  <a:txBody>
                    <a:bodyPr/>
                    <a:lstStyle/>
                    <a:p>
                      <a:pPr>
                        <a:spcAft>
                          <a:spcPts val="600"/>
                        </a:spcAft>
                      </a:pPr>
                      <a:endParaRPr lang="en-US" sz="1800" noProof="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spcAft>
                          <a:spcPts val="600"/>
                        </a:spcAft>
                      </a:pPr>
                      <a:endParaRPr lang="en-US" sz="1800" noProof="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665994339"/>
                  </a:ext>
                </a:extLst>
              </a:tr>
            </a:tbl>
          </a:graphicData>
        </a:graphic>
      </p:graphicFrame>
      <p:sp>
        <p:nvSpPr>
          <p:cNvPr id="11" name="Rechteck 10">
            <a:extLst>
              <a:ext uri="{FF2B5EF4-FFF2-40B4-BE49-F238E27FC236}">
                <a16:creationId xmlns:a16="http://schemas.microsoft.com/office/drawing/2014/main" id="{E4950635-34A1-F950-6909-75310A5951A5}"/>
              </a:ext>
            </a:extLst>
          </p:cNvPr>
          <p:cNvSpPr/>
          <p:nvPr/>
        </p:nvSpPr>
        <p:spPr>
          <a:xfrm>
            <a:off x="2470360" y="3195902"/>
            <a:ext cx="7251277" cy="1443915"/>
          </a:xfrm>
          <a:prstGeom prst="rect">
            <a:avLst/>
          </a:prstGeom>
          <a:solidFill>
            <a:schemeClr val="bg1">
              <a:lumMod val="95000"/>
            </a:schemeClr>
          </a:solidFill>
          <a:ln>
            <a:solidFill>
              <a:srgbClr val="247BA0"/>
            </a:solidFill>
          </a:ln>
        </p:spPr>
        <p:style>
          <a:lnRef idx="2">
            <a:schemeClr val="accent1">
              <a:shade val="50000"/>
            </a:schemeClr>
          </a:lnRef>
          <a:fillRef idx="1">
            <a:schemeClr val="accent1"/>
          </a:fillRef>
          <a:effectRef idx="0">
            <a:schemeClr val="accent1"/>
          </a:effectRef>
          <a:fontRef idx="minor">
            <a:schemeClr val="lt1"/>
          </a:fontRef>
        </p:style>
        <p:txBody>
          <a:bodyPr vert="horz" lIns="360000" tIns="360000" rIns="360000" bIns="360000" rtlCol="0" anchor="t">
            <a:noAutofit/>
          </a:bodyPr>
          <a:lstStyle/>
          <a:p>
            <a:pPr algn="ctr"/>
            <a:r>
              <a:rPr lang="en-US" dirty="0">
                <a:solidFill>
                  <a:schemeClr val="tx1"/>
                </a:solidFill>
                <a:latin typeface="Lato" panose="020F0502020204030203" pitchFamily="34" charset="0"/>
                <a:ea typeface="Lato" panose="020F0502020204030203" pitchFamily="34" charset="0"/>
                <a:cs typeface="Lato" panose="020F0502020204030203" pitchFamily="34" charset="0"/>
              </a:rPr>
              <a:t>What indicators would you look for when inspecting a fishing vessel at sea or in port? What would you observe, what would you ask, what document would you request?</a:t>
            </a:r>
            <a:endParaRPr lang="en-US" sz="2800" b="1" dirty="0">
              <a:solidFill>
                <a:srgbClr val="247BA0"/>
              </a:solidFill>
              <a:latin typeface="Lato" panose="020F0502020204030203" pitchFamily="34" charset="0"/>
              <a:ea typeface="Lato" panose="020F0502020204030203" pitchFamily="34" charset="0"/>
              <a:cs typeface="Lato" panose="020F0502020204030203" pitchFamily="34" charset="0"/>
            </a:endParaRPr>
          </a:p>
        </p:txBody>
      </p:sp>
      <p:sp>
        <p:nvSpPr>
          <p:cNvPr id="7" name="Ellipse 10">
            <a:extLst>
              <a:ext uri="{FF2B5EF4-FFF2-40B4-BE49-F238E27FC236}">
                <a16:creationId xmlns:a16="http://schemas.microsoft.com/office/drawing/2014/main" id="{9E0EC1D4-87A0-191D-047E-E4032DC69186}"/>
              </a:ext>
            </a:extLst>
          </p:cNvPr>
          <p:cNvSpPr>
            <a:spLocks noChangeAspect="1"/>
          </p:cNvSpPr>
          <p:nvPr/>
        </p:nvSpPr>
        <p:spPr>
          <a:xfrm rot="360000">
            <a:off x="9615214" y="2208228"/>
            <a:ext cx="2160000" cy="2160000"/>
          </a:xfrm>
          <a:prstGeom prst="ellipse">
            <a:avLst/>
          </a:prstGeom>
          <a:solidFill>
            <a:srgbClr val="F2F2F2">
              <a:alpha val="50196"/>
            </a:srgbClr>
          </a:solidFill>
          <a:ln>
            <a:solidFill>
              <a:srgbClr val="247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b="1" dirty="0">
                <a:solidFill>
                  <a:srgbClr val="247BA0"/>
                </a:solidFill>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346815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B520F4-2E31-9F52-F20D-D9B1A14880C9}"/>
              </a:ext>
            </a:extLst>
          </p:cNvPr>
          <p:cNvSpPr>
            <a:spLocks noGrp="1"/>
          </p:cNvSpPr>
          <p:nvPr>
            <p:ph idx="1"/>
          </p:nvPr>
        </p:nvSpPr>
        <p:spPr/>
        <p:txBody>
          <a:bodyPr>
            <a:normAutofit/>
          </a:bodyPr>
          <a:lstStyle/>
          <a:p>
            <a:pPr marL="0" indent="0">
              <a:buNone/>
            </a:pPr>
            <a:r>
              <a:rPr lang="en-US" sz="1800" b="1" dirty="0"/>
              <a:t>ILO Strategy and practices for forced labor identification in fishing (cont.): </a:t>
            </a:r>
            <a:endParaRPr lang="en-US" sz="1800" dirty="0"/>
          </a:p>
        </p:txBody>
      </p:sp>
      <p:sp>
        <p:nvSpPr>
          <p:cNvPr id="3" name="Title 2">
            <a:extLst>
              <a:ext uri="{FF2B5EF4-FFF2-40B4-BE49-F238E27FC236}">
                <a16:creationId xmlns:a16="http://schemas.microsoft.com/office/drawing/2014/main" id="{33809E5D-5143-8474-3919-F7EA0F30800F}"/>
              </a:ext>
            </a:extLst>
          </p:cNvPr>
          <p:cNvSpPr>
            <a:spLocks noGrp="1"/>
          </p:cNvSpPr>
          <p:nvPr>
            <p:ph type="title"/>
          </p:nvPr>
        </p:nvSpPr>
        <p:spPr/>
        <p:txBody>
          <a:bodyPr/>
          <a:lstStyle/>
          <a:p>
            <a:r>
              <a:rPr lang="de-CH" dirty="0"/>
              <a:t>Solutions: Monitoring </a:t>
            </a:r>
            <a:endParaRPr lang="en-US" dirty="0"/>
          </a:p>
        </p:txBody>
      </p:sp>
      <p:sp>
        <p:nvSpPr>
          <p:cNvPr id="4" name="Slide Number Placeholder 3">
            <a:extLst>
              <a:ext uri="{FF2B5EF4-FFF2-40B4-BE49-F238E27FC236}">
                <a16:creationId xmlns:a16="http://schemas.microsoft.com/office/drawing/2014/main" id="{B84CF72F-6471-6D10-CE4F-803C3E8A6408}"/>
              </a:ext>
            </a:extLst>
          </p:cNvPr>
          <p:cNvSpPr>
            <a:spLocks noGrp="1"/>
          </p:cNvSpPr>
          <p:nvPr>
            <p:ph type="sldNum" sz="quarter" idx="12"/>
          </p:nvPr>
        </p:nvSpPr>
        <p:spPr/>
        <p:txBody>
          <a:bodyPr/>
          <a:lstStyle/>
          <a:p>
            <a:fld id="{6CFE7187-A782-504C-951B-750469532E0A}" type="slidenum">
              <a:rPr lang="x-none" smtClean="0"/>
              <a:t>42</a:t>
            </a:fld>
            <a:endParaRPr lang="x-none" dirty="0"/>
          </a:p>
        </p:txBody>
      </p:sp>
      <p:sp>
        <p:nvSpPr>
          <p:cNvPr id="5" name="Text Placeholder 4">
            <a:extLst>
              <a:ext uri="{FF2B5EF4-FFF2-40B4-BE49-F238E27FC236}">
                <a16:creationId xmlns:a16="http://schemas.microsoft.com/office/drawing/2014/main" id="{B0A7E761-4E84-9358-060B-DC35424AD741}"/>
              </a:ext>
            </a:extLst>
          </p:cNvPr>
          <p:cNvSpPr>
            <a:spLocks noGrp="1"/>
          </p:cNvSpPr>
          <p:nvPr>
            <p:ph type="body" sz="quarter" idx="13"/>
          </p:nvPr>
        </p:nvSpPr>
        <p:spPr/>
        <p:txBody>
          <a:bodyPr/>
          <a:lstStyle/>
          <a:p>
            <a:endParaRPr lang="en-US"/>
          </a:p>
        </p:txBody>
      </p:sp>
      <p:graphicFrame>
        <p:nvGraphicFramePr>
          <p:cNvPr id="9" name="Table 9">
            <a:extLst>
              <a:ext uri="{FF2B5EF4-FFF2-40B4-BE49-F238E27FC236}">
                <a16:creationId xmlns:a16="http://schemas.microsoft.com/office/drawing/2014/main" id="{0A58C0CF-0AFE-7D69-086E-4C91695FE85A}"/>
              </a:ext>
            </a:extLst>
          </p:cNvPr>
          <p:cNvGraphicFramePr>
            <a:graphicFrameLocks noGrp="1"/>
          </p:cNvGraphicFramePr>
          <p:nvPr>
            <p:extLst>
              <p:ext uri="{D42A27DB-BD31-4B8C-83A1-F6EECF244321}">
                <p14:modId xmlns:p14="http://schemas.microsoft.com/office/powerpoint/2010/main" val="2175697079"/>
              </p:ext>
            </p:extLst>
          </p:nvPr>
        </p:nvGraphicFramePr>
        <p:xfrm>
          <a:off x="838199" y="2629450"/>
          <a:ext cx="10515600" cy="3235960"/>
        </p:xfrm>
        <a:graphic>
          <a:graphicData uri="http://schemas.openxmlformats.org/drawingml/2006/table">
            <a:tbl>
              <a:tblPr firstRow="1" bandRow="1">
                <a:tableStyleId>{C083E6E3-FA7D-4D7B-A595-EF9225AFEA82}</a:tableStyleId>
              </a:tblPr>
              <a:tblGrid>
                <a:gridCol w="4368802">
                  <a:extLst>
                    <a:ext uri="{9D8B030D-6E8A-4147-A177-3AD203B41FA5}">
                      <a16:colId xmlns:a16="http://schemas.microsoft.com/office/drawing/2014/main" val="2401682413"/>
                    </a:ext>
                  </a:extLst>
                </a:gridCol>
                <a:gridCol w="6146798">
                  <a:extLst>
                    <a:ext uri="{9D8B030D-6E8A-4147-A177-3AD203B41FA5}">
                      <a16:colId xmlns:a16="http://schemas.microsoft.com/office/drawing/2014/main" val="3275488085"/>
                    </a:ext>
                  </a:extLst>
                </a:gridCol>
              </a:tblGrid>
              <a:tr h="370840">
                <a:tc>
                  <a:txBody>
                    <a:bodyPr/>
                    <a:lstStyle/>
                    <a:p>
                      <a:pPr>
                        <a:spcAft>
                          <a:spcPts val="600"/>
                        </a:spcAft>
                      </a:pPr>
                      <a:r>
                        <a:rPr lang="en-US" sz="1800" noProof="0" dirty="0">
                          <a:solidFill>
                            <a:srgbClr val="247BA0"/>
                          </a:solidFill>
                          <a:latin typeface="Lato" panose="020F0502020204030203" pitchFamily="34" charset="0"/>
                          <a:ea typeface="Lato" panose="020F0502020204030203" pitchFamily="34" charset="0"/>
                          <a:cs typeface="Lato" panose="020F0502020204030203" pitchFamily="34" charset="0"/>
                        </a:rPr>
                        <a:t>What to look for</a:t>
                      </a:r>
                    </a:p>
                  </a:txBody>
                  <a:tcPr/>
                </a:tc>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Indicator(s) of forced labor risks</a:t>
                      </a:r>
                    </a:p>
                  </a:txBody>
                  <a:tcPr/>
                </a:tc>
                <a:extLst>
                  <a:ext uri="{0D108BD9-81ED-4DB2-BD59-A6C34878D82A}">
                    <a16:rowId xmlns:a16="http://schemas.microsoft.com/office/drawing/2014/main" val="923677880"/>
                  </a:ext>
                </a:extLst>
              </a:tr>
              <a:tr h="370840">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Manning/crew size ratio</a:t>
                      </a:r>
                    </a:p>
                  </a:txBody>
                  <a:tcPr/>
                </a:tc>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Abusive working conditions, excessive overtime</a:t>
                      </a:r>
                    </a:p>
                  </a:txBody>
                  <a:tcPr/>
                </a:tc>
                <a:extLst>
                  <a:ext uri="{0D108BD9-81ED-4DB2-BD59-A6C34878D82A}">
                    <a16:rowId xmlns:a16="http://schemas.microsoft.com/office/drawing/2014/main" val="1039725607"/>
                  </a:ext>
                </a:extLst>
              </a:tr>
              <a:tr h="370840">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Days at sea</a:t>
                      </a:r>
                    </a:p>
                  </a:txBody>
                  <a:tcPr/>
                </a:tc>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Restriction of movement, isolation, abusive working and living conditions (rebuttable resumption)</a:t>
                      </a:r>
                    </a:p>
                  </a:txBody>
                  <a:tcPr/>
                </a:tc>
                <a:extLst>
                  <a:ext uri="{0D108BD9-81ED-4DB2-BD59-A6C34878D82A}">
                    <a16:rowId xmlns:a16="http://schemas.microsoft.com/office/drawing/2014/main" val="146310083"/>
                  </a:ext>
                </a:extLst>
              </a:tr>
              <a:tr h="370840">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Crew list mismatch</a:t>
                      </a:r>
                    </a:p>
                  </a:txBody>
                  <a:tcPr/>
                </a:tc>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Abuse of vulnerability</a:t>
                      </a:r>
                    </a:p>
                  </a:txBody>
                  <a:tcPr/>
                </a:tc>
                <a:extLst>
                  <a:ext uri="{0D108BD9-81ED-4DB2-BD59-A6C34878D82A}">
                    <a16:rowId xmlns:a16="http://schemas.microsoft.com/office/drawing/2014/main" val="499483722"/>
                  </a:ext>
                </a:extLst>
              </a:tr>
              <a:tr h="370840">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Invalid/ incomplete</a:t>
                      </a:r>
                    </a:p>
                  </a:txBody>
                  <a:tcPr/>
                </a:tc>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Invalid/ incomplete licensing, taxes, labor records</a:t>
                      </a:r>
                    </a:p>
                  </a:txBody>
                  <a:tcPr/>
                </a:tc>
                <a:extLst>
                  <a:ext uri="{0D108BD9-81ED-4DB2-BD59-A6C34878D82A}">
                    <a16:rowId xmlns:a16="http://schemas.microsoft.com/office/drawing/2014/main" val="3570332654"/>
                  </a:ext>
                </a:extLst>
              </a:tr>
              <a:tr h="370840">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Repetitive/ uniform hours records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noProof="0" dirty="0">
                          <a:latin typeface="Lato" panose="020F0502020204030203" pitchFamily="34" charset="0"/>
                          <a:ea typeface="Lato" panose="020F0502020204030203" pitchFamily="34" charset="0"/>
                          <a:cs typeface="Lato" panose="020F0502020204030203" pitchFamily="34" charset="0"/>
                        </a:rPr>
                        <a:t>Abusive working conditions, excessive overtime</a:t>
                      </a:r>
                    </a:p>
                  </a:txBody>
                  <a:tcPr/>
                </a:tc>
                <a:extLst>
                  <a:ext uri="{0D108BD9-81ED-4DB2-BD59-A6C34878D82A}">
                    <a16:rowId xmlns:a16="http://schemas.microsoft.com/office/drawing/2014/main" val="1027133677"/>
                  </a:ext>
                </a:extLst>
              </a:tr>
              <a:tr h="370840">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Repetitive or mismatched pay records</a:t>
                      </a:r>
                    </a:p>
                  </a:txBody>
                  <a:tcPr/>
                </a:tc>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Wage withholding, deception</a:t>
                      </a:r>
                    </a:p>
                  </a:txBody>
                  <a:tcPr/>
                </a:tc>
                <a:extLst>
                  <a:ext uri="{0D108BD9-81ED-4DB2-BD59-A6C34878D82A}">
                    <a16:rowId xmlns:a16="http://schemas.microsoft.com/office/drawing/2014/main" val="2752964877"/>
                  </a:ext>
                </a:extLst>
              </a:tr>
              <a:tr h="370840">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Port-switching or trans-shipment</a:t>
                      </a:r>
                    </a:p>
                  </a:txBody>
                  <a:tcPr/>
                </a:tc>
                <a:tc>
                  <a:txBody>
                    <a:bodyPr/>
                    <a:lstStyle/>
                    <a:p>
                      <a:pPr>
                        <a:spcAft>
                          <a:spcPts val="600"/>
                        </a:spcAft>
                      </a:pPr>
                      <a:r>
                        <a:rPr lang="en-US" sz="1800" noProof="0" dirty="0">
                          <a:latin typeface="Lato" panose="020F0502020204030203" pitchFamily="34" charset="0"/>
                          <a:ea typeface="Lato" panose="020F0502020204030203" pitchFamily="34" charset="0"/>
                          <a:cs typeface="Lato" panose="020F0502020204030203" pitchFamily="34" charset="0"/>
                        </a:rPr>
                        <a:t>Isolation, deception</a:t>
                      </a:r>
                    </a:p>
                  </a:txBody>
                  <a:tcPr/>
                </a:tc>
                <a:extLst>
                  <a:ext uri="{0D108BD9-81ED-4DB2-BD59-A6C34878D82A}">
                    <a16:rowId xmlns:a16="http://schemas.microsoft.com/office/drawing/2014/main" val="665994339"/>
                  </a:ext>
                </a:extLst>
              </a:tr>
            </a:tbl>
          </a:graphicData>
        </a:graphic>
      </p:graphicFrame>
    </p:spTree>
    <p:extLst>
      <p:ext uri="{BB962C8B-B14F-4D97-AF65-F5344CB8AC3E}">
        <p14:creationId xmlns:p14="http://schemas.microsoft.com/office/powerpoint/2010/main" val="3523670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599257-F930-5307-49B5-C81C7F7E1AE0}"/>
              </a:ext>
            </a:extLst>
          </p:cNvPr>
          <p:cNvSpPr>
            <a:spLocks noGrp="1"/>
          </p:cNvSpPr>
          <p:nvPr>
            <p:ph type="title"/>
          </p:nvPr>
        </p:nvSpPr>
        <p:spPr>
          <a:xfrm>
            <a:off x="838199" y="1162844"/>
            <a:ext cx="10515600" cy="594936"/>
          </a:xfrm>
        </p:spPr>
        <p:txBody>
          <a:bodyPr>
            <a:normAutofit/>
          </a:bodyPr>
          <a:lstStyle/>
          <a:p>
            <a:r>
              <a:rPr lang="de-CH" dirty="0">
                <a:latin typeface="Lato"/>
                <a:ea typeface="Lato"/>
                <a:cs typeface="Lato"/>
              </a:rPr>
              <a:t>Digital </a:t>
            </a:r>
            <a:r>
              <a:rPr lang="de-CH" dirty="0" err="1">
                <a:latin typeface="Lato"/>
                <a:ea typeface="Lato"/>
                <a:cs typeface="Lato"/>
              </a:rPr>
              <a:t>technology</a:t>
            </a:r>
            <a:r>
              <a:rPr lang="de-CH" dirty="0">
                <a:latin typeface="Lato"/>
                <a:ea typeface="Lato"/>
                <a:cs typeface="Lato"/>
              </a:rPr>
              <a:t> </a:t>
            </a:r>
            <a:r>
              <a:rPr lang="de-CH" dirty="0" err="1">
                <a:latin typeface="Lato"/>
                <a:ea typeface="Lato"/>
                <a:cs typeface="Lato"/>
              </a:rPr>
              <a:t>actors</a:t>
            </a:r>
            <a:r>
              <a:rPr lang="de-CH" dirty="0">
                <a:latin typeface="Lato"/>
                <a:ea typeface="Lato"/>
                <a:cs typeface="Lato"/>
              </a:rPr>
              <a:t> </a:t>
            </a:r>
            <a:r>
              <a:rPr lang="de-CH" dirty="0" err="1">
                <a:latin typeface="Lato"/>
                <a:ea typeface="Lato"/>
                <a:cs typeface="Lato"/>
              </a:rPr>
              <a:t>working</a:t>
            </a:r>
            <a:r>
              <a:rPr lang="de-CH" dirty="0">
                <a:latin typeface="Lato"/>
                <a:ea typeface="Lato"/>
                <a:cs typeface="Lato"/>
              </a:rPr>
              <a:t> </a:t>
            </a:r>
            <a:r>
              <a:rPr lang="de-CH" dirty="0" err="1">
                <a:latin typeface="Lato"/>
                <a:ea typeface="Lato"/>
                <a:cs typeface="Lato"/>
              </a:rPr>
              <a:t>to</a:t>
            </a:r>
            <a:r>
              <a:rPr lang="de-CH" dirty="0">
                <a:latin typeface="Lato"/>
                <a:ea typeface="Lato"/>
                <a:cs typeface="Lato"/>
              </a:rPr>
              <a:t> </a:t>
            </a:r>
            <a:r>
              <a:rPr lang="de-CH" dirty="0" err="1">
                <a:latin typeface="Lato"/>
                <a:ea typeface="Lato"/>
                <a:cs typeface="Lato"/>
              </a:rPr>
              <a:t>address</a:t>
            </a:r>
            <a:r>
              <a:rPr lang="de-CH" dirty="0">
                <a:latin typeface="Lato"/>
                <a:ea typeface="Lato"/>
                <a:cs typeface="Lato"/>
              </a:rPr>
              <a:t> </a:t>
            </a:r>
            <a:r>
              <a:rPr lang="de-CH" dirty="0" err="1">
                <a:latin typeface="Lato"/>
                <a:ea typeface="Lato"/>
                <a:cs typeface="Lato"/>
              </a:rPr>
              <a:t>forced</a:t>
            </a:r>
            <a:r>
              <a:rPr lang="de-CH" dirty="0">
                <a:latin typeface="Lato"/>
                <a:ea typeface="Lato"/>
                <a:cs typeface="Lato"/>
              </a:rPr>
              <a:t> </a:t>
            </a:r>
            <a:r>
              <a:rPr lang="de-CH" dirty="0" err="1">
                <a:latin typeface="Lato"/>
                <a:ea typeface="Lato"/>
                <a:cs typeface="Lato"/>
              </a:rPr>
              <a:t>labor</a:t>
            </a:r>
            <a:r>
              <a:rPr lang="de-CH" dirty="0">
                <a:latin typeface="Lato"/>
                <a:ea typeface="Lato"/>
                <a:cs typeface="Lato"/>
              </a:rPr>
              <a:t> in </a:t>
            </a:r>
            <a:r>
              <a:rPr lang="de-CH" dirty="0" err="1">
                <a:latin typeface="Lato"/>
                <a:ea typeface="Lato"/>
                <a:cs typeface="Lato"/>
              </a:rPr>
              <a:t>fishing</a:t>
            </a:r>
            <a:endParaRPr lang="en-US" dirty="0"/>
          </a:p>
        </p:txBody>
      </p:sp>
      <p:sp>
        <p:nvSpPr>
          <p:cNvPr id="4" name="Slide Number Placeholder 3">
            <a:extLst>
              <a:ext uri="{FF2B5EF4-FFF2-40B4-BE49-F238E27FC236}">
                <a16:creationId xmlns:a16="http://schemas.microsoft.com/office/drawing/2014/main" id="{4349F7EF-3FD8-D675-FDA3-31C8B0E9D751}"/>
              </a:ext>
            </a:extLst>
          </p:cNvPr>
          <p:cNvSpPr>
            <a:spLocks noGrp="1"/>
          </p:cNvSpPr>
          <p:nvPr>
            <p:ph type="sldNum" sz="quarter" idx="12"/>
          </p:nvPr>
        </p:nvSpPr>
        <p:spPr/>
        <p:txBody>
          <a:bodyPr/>
          <a:lstStyle/>
          <a:p>
            <a:fld id="{6CFE7187-A782-504C-951B-750469532E0A}" type="slidenum">
              <a:rPr lang="x-none" smtClean="0"/>
              <a:t>43</a:t>
            </a:fld>
            <a:endParaRPr lang="x-none" dirty="0"/>
          </a:p>
        </p:txBody>
      </p:sp>
      <p:sp>
        <p:nvSpPr>
          <p:cNvPr id="5" name="Text Placeholder 4">
            <a:extLst>
              <a:ext uri="{FF2B5EF4-FFF2-40B4-BE49-F238E27FC236}">
                <a16:creationId xmlns:a16="http://schemas.microsoft.com/office/drawing/2014/main" id="{04428214-094E-5EC1-E764-D08407E6D2BE}"/>
              </a:ext>
            </a:extLst>
          </p:cNvPr>
          <p:cNvSpPr>
            <a:spLocks noGrp="1"/>
          </p:cNvSpPr>
          <p:nvPr>
            <p:ph type="body" sz="quarter" idx="13"/>
          </p:nvPr>
        </p:nvSpPr>
        <p:spPr/>
        <p:txBody>
          <a:bodyPr>
            <a:noAutofit/>
          </a:bodyPr>
          <a:lstStyle/>
          <a:p>
            <a:r>
              <a:rPr lang="en-US" dirty="0"/>
              <a:t>See </a:t>
            </a:r>
            <a:r>
              <a:rPr lang="de-CH" dirty="0" err="1">
                <a:latin typeface="Lato"/>
                <a:ea typeface="Lato"/>
                <a:cs typeface="Lato"/>
              </a:rPr>
              <a:t>the</a:t>
            </a:r>
            <a:r>
              <a:rPr lang="de-CH" dirty="0">
                <a:latin typeface="Lato"/>
                <a:ea typeface="Lato"/>
                <a:cs typeface="Lato"/>
              </a:rPr>
              <a:t> ILO </a:t>
            </a:r>
            <a:r>
              <a:rPr lang="de-CH" dirty="0" err="1">
                <a:latin typeface="Lato"/>
                <a:ea typeface="Lato"/>
                <a:cs typeface="Lato"/>
              </a:rPr>
              <a:t>mapping</a:t>
            </a:r>
            <a:r>
              <a:rPr lang="de-CH" dirty="0">
                <a:latin typeface="Lato"/>
                <a:ea typeface="Lato"/>
                <a:cs typeface="Lato"/>
              </a:rPr>
              <a:t> </a:t>
            </a:r>
            <a:r>
              <a:rPr lang="de-CH" dirty="0" err="1">
                <a:latin typeface="Lato"/>
                <a:ea typeface="Lato"/>
                <a:cs typeface="Lato"/>
              </a:rPr>
              <a:t>of</a:t>
            </a:r>
            <a:r>
              <a:rPr lang="de-CH" dirty="0">
                <a:latin typeface="Lato"/>
                <a:ea typeface="Lato"/>
                <a:cs typeface="Lato"/>
              </a:rPr>
              <a:t> digital </a:t>
            </a:r>
            <a:r>
              <a:rPr lang="de-CH" dirty="0" err="1">
                <a:latin typeface="Lato"/>
                <a:ea typeface="Lato"/>
                <a:cs typeface="Lato"/>
              </a:rPr>
              <a:t>technologies</a:t>
            </a:r>
            <a:r>
              <a:rPr lang="de-CH" dirty="0">
                <a:latin typeface="Lato"/>
                <a:ea typeface="Lato"/>
                <a:cs typeface="Lato"/>
              </a:rPr>
              <a:t> </a:t>
            </a:r>
            <a:r>
              <a:rPr lang="de-CH" dirty="0" err="1">
                <a:latin typeface="Lato"/>
                <a:ea typeface="Lato"/>
                <a:cs typeface="Lato"/>
              </a:rPr>
              <a:t>addressing</a:t>
            </a:r>
            <a:r>
              <a:rPr lang="de-CH" dirty="0">
                <a:latin typeface="Lato"/>
                <a:ea typeface="Lato"/>
                <a:cs typeface="Lato"/>
              </a:rPr>
              <a:t> </a:t>
            </a:r>
            <a:r>
              <a:rPr lang="de-CH" dirty="0" err="1">
                <a:latin typeface="Lato"/>
                <a:ea typeface="Lato"/>
                <a:cs typeface="Lato"/>
              </a:rPr>
              <a:t>forced</a:t>
            </a:r>
            <a:r>
              <a:rPr lang="de-CH" dirty="0">
                <a:latin typeface="Lato"/>
                <a:ea typeface="Lato"/>
                <a:cs typeface="Lato"/>
              </a:rPr>
              <a:t> </a:t>
            </a:r>
            <a:r>
              <a:rPr lang="de-CH" dirty="0" err="1">
                <a:latin typeface="Lato"/>
                <a:ea typeface="Lato"/>
                <a:cs typeface="Lato"/>
              </a:rPr>
              <a:t>labour</a:t>
            </a:r>
            <a:r>
              <a:rPr lang="de-CH" dirty="0">
                <a:latin typeface="Lato"/>
                <a:ea typeface="Lato"/>
                <a:cs typeface="Lato"/>
              </a:rPr>
              <a:t> in </a:t>
            </a:r>
            <a:r>
              <a:rPr lang="de-CH" dirty="0" err="1">
                <a:latin typeface="Lato"/>
                <a:ea typeface="Lato"/>
                <a:cs typeface="Lato"/>
              </a:rPr>
              <a:t>the</a:t>
            </a:r>
            <a:r>
              <a:rPr lang="de-CH" dirty="0">
                <a:latin typeface="Lato"/>
                <a:ea typeface="Lato"/>
                <a:cs typeface="Lato"/>
              </a:rPr>
              <a:t> </a:t>
            </a:r>
            <a:r>
              <a:rPr lang="de-CH" dirty="0" err="1">
                <a:latin typeface="Lato"/>
                <a:ea typeface="Lato"/>
                <a:cs typeface="Lato"/>
              </a:rPr>
              <a:t>fishing</a:t>
            </a:r>
            <a:r>
              <a:rPr lang="de-CH" dirty="0">
                <a:latin typeface="Lato"/>
                <a:ea typeface="Lato"/>
                <a:cs typeface="Lato"/>
              </a:rPr>
              <a:t> </a:t>
            </a:r>
            <a:r>
              <a:rPr lang="de-CH" dirty="0" err="1">
                <a:latin typeface="Lato"/>
                <a:ea typeface="Lato"/>
                <a:cs typeface="Lato"/>
              </a:rPr>
              <a:t>industry</a:t>
            </a:r>
            <a:r>
              <a:rPr lang="de-CH" dirty="0">
                <a:latin typeface="Lato"/>
                <a:ea typeface="Lato"/>
                <a:cs typeface="Lato"/>
              </a:rPr>
              <a:t> , </a:t>
            </a:r>
            <a:r>
              <a:rPr lang="en-US" dirty="0"/>
              <a:t>https://www.ilo.org/wcmsp5/groups/public/---ed_norm/---ipec/documents/publication/wcms_856925.pdf</a:t>
            </a:r>
          </a:p>
        </p:txBody>
      </p:sp>
      <p:grpSp>
        <p:nvGrpSpPr>
          <p:cNvPr id="31" name="Group 30">
            <a:extLst>
              <a:ext uri="{FF2B5EF4-FFF2-40B4-BE49-F238E27FC236}">
                <a16:creationId xmlns:a16="http://schemas.microsoft.com/office/drawing/2014/main" id="{E87D5CEA-FB04-32B1-C4F0-BF7BCC1B5BB9}"/>
              </a:ext>
            </a:extLst>
          </p:cNvPr>
          <p:cNvGrpSpPr/>
          <p:nvPr/>
        </p:nvGrpSpPr>
        <p:grpSpPr>
          <a:xfrm>
            <a:off x="914400" y="2032989"/>
            <a:ext cx="9122229" cy="4107412"/>
            <a:chOff x="914400" y="2032989"/>
            <a:chExt cx="9122229" cy="4107412"/>
          </a:xfrm>
        </p:grpSpPr>
        <p:pic>
          <p:nvPicPr>
            <p:cNvPr id="6" name="Picture 9">
              <a:extLst>
                <a:ext uri="{FF2B5EF4-FFF2-40B4-BE49-F238E27FC236}">
                  <a16:creationId xmlns:a16="http://schemas.microsoft.com/office/drawing/2014/main" id="{A98AB221-A8C3-9B52-5733-A5C2D9F26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374" r="12548" b="11154"/>
            <a:stretch/>
          </p:blipFill>
          <p:spPr>
            <a:xfrm>
              <a:off x="1251881" y="2432838"/>
              <a:ext cx="1313280" cy="828000"/>
            </a:xfrm>
            <a:prstGeom prst="rect">
              <a:avLst/>
            </a:prstGeom>
          </p:spPr>
        </p:pic>
        <p:pic>
          <p:nvPicPr>
            <p:cNvPr id="8" name="Picture 12" descr="Logo, company name&#10;&#10;Description automatically generated">
              <a:extLst>
                <a:ext uri="{FF2B5EF4-FFF2-40B4-BE49-F238E27FC236}">
                  <a16:creationId xmlns:a16="http://schemas.microsoft.com/office/drawing/2014/main" id="{614D75B4-734C-1F0F-FC23-E554DD864B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72855" y="2432838"/>
              <a:ext cx="1366281" cy="828000"/>
            </a:xfrm>
            <a:prstGeom prst="rect">
              <a:avLst/>
            </a:prstGeom>
          </p:spPr>
        </p:pic>
        <p:pic>
          <p:nvPicPr>
            <p:cNvPr id="10" name="Picture 16" descr="Logo, company name&#10;&#10;Description automatically generated">
              <a:extLst>
                <a:ext uri="{FF2B5EF4-FFF2-40B4-BE49-F238E27FC236}">
                  <a16:creationId xmlns:a16="http://schemas.microsoft.com/office/drawing/2014/main" id="{8B35C169-3426-06FB-2FF5-328E9F9042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2260" y="3876307"/>
              <a:ext cx="830005" cy="828000"/>
            </a:xfrm>
            <a:prstGeom prst="rect">
              <a:avLst/>
            </a:prstGeom>
          </p:spPr>
        </p:pic>
        <p:pic>
          <p:nvPicPr>
            <p:cNvPr id="11" name="Picture 17" descr="A picture containing logo&#10;&#10;Description automatically generated">
              <a:extLst>
                <a:ext uri="{FF2B5EF4-FFF2-40B4-BE49-F238E27FC236}">
                  <a16:creationId xmlns:a16="http://schemas.microsoft.com/office/drawing/2014/main" id="{BADEA517-889A-ED59-3B0C-21BAB10426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71329" y="3876307"/>
              <a:ext cx="870452" cy="828000"/>
            </a:xfrm>
            <a:prstGeom prst="rect">
              <a:avLst/>
            </a:prstGeom>
          </p:spPr>
        </p:pic>
        <p:pic>
          <p:nvPicPr>
            <p:cNvPr id="12" name="Picture 18" descr="A picture containing icon&#10;&#10;Description automatically generated">
              <a:extLst>
                <a:ext uri="{FF2B5EF4-FFF2-40B4-BE49-F238E27FC236}">
                  <a16:creationId xmlns:a16="http://schemas.microsoft.com/office/drawing/2014/main" id="{89D85010-054F-549E-3F71-2C00FEAEE03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20846" y="3866610"/>
              <a:ext cx="807131" cy="828000"/>
            </a:xfrm>
            <a:prstGeom prst="rect">
              <a:avLst/>
            </a:prstGeom>
          </p:spPr>
        </p:pic>
        <p:pic>
          <p:nvPicPr>
            <p:cNvPr id="13" name="Picture 19" descr="Icon&#10;&#10;Description automatically generated">
              <a:extLst>
                <a:ext uri="{FF2B5EF4-FFF2-40B4-BE49-F238E27FC236}">
                  <a16:creationId xmlns:a16="http://schemas.microsoft.com/office/drawing/2014/main" id="{5381AA8B-D65E-3C97-1203-FFB8EA42FF9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03162" y="3874926"/>
              <a:ext cx="597268" cy="828000"/>
            </a:xfrm>
            <a:prstGeom prst="rect">
              <a:avLst/>
            </a:prstGeom>
          </p:spPr>
        </p:pic>
        <p:pic>
          <p:nvPicPr>
            <p:cNvPr id="14" name="Picture 20" descr="A picture containing text, clipart, vector graphics&#10;&#10;Description automatically generated">
              <a:extLst>
                <a:ext uri="{FF2B5EF4-FFF2-40B4-BE49-F238E27FC236}">
                  <a16:creationId xmlns:a16="http://schemas.microsoft.com/office/drawing/2014/main" id="{8EB9C014-8F30-BEAA-993D-CD9D0D47661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67976" y="3876307"/>
              <a:ext cx="836816" cy="828000"/>
            </a:xfrm>
            <a:prstGeom prst="rect">
              <a:avLst/>
            </a:prstGeom>
          </p:spPr>
        </p:pic>
        <p:pic>
          <p:nvPicPr>
            <p:cNvPr id="15" name="Picture 21" descr="Logo, company name&#10;&#10;Description automatically generated">
              <a:extLst>
                <a:ext uri="{FF2B5EF4-FFF2-40B4-BE49-F238E27FC236}">
                  <a16:creationId xmlns:a16="http://schemas.microsoft.com/office/drawing/2014/main" id="{AFC67CE5-9993-D309-8AF5-AEFC657A3CD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169645" y="5312401"/>
              <a:ext cx="1883399" cy="828000"/>
            </a:xfrm>
            <a:prstGeom prst="rect">
              <a:avLst/>
            </a:prstGeom>
          </p:spPr>
        </p:pic>
        <p:pic>
          <p:nvPicPr>
            <p:cNvPr id="16" name="Picture 22" descr="Logo&#10;&#10;Description automatically generated">
              <a:extLst>
                <a:ext uri="{FF2B5EF4-FFF2-40B4-BE49-F238E27FC236}">
                  <a16:creationId xmlns:a16="http://schemas.microsoft.com/office/drawing/2014/main" id="{D90ABE0E-47DD-76D8-5430-20717026523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579315" y="5312401"/>
              <a:ext cx="658412" cy="828000"/>
            </a:xfrm>
            <a:prstGeom prst="rect">
              <a:avLst/>
            </a:prstGeom>
          </p:spPr>
        </p:pic>
        <p:pic>
          <p:nvPicPr>
            <p:cNvPr id="17" name="Picture 24" descr="Text, logo&#10;&#10;Description automatically generated">
              <a:extLst>
                <a:ext uri="{FF2B5EF4-FFF2-40B4-BE49-F238E27FC236}">
                  <a16:creationId xmlns:a16="http://schemas.microsoft.com/office/drawing/2014/main" id="{DF970173-EFCD-7BA8-BFD1-F3D5B13E59D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5059" t="19376" r="5794" b="12514"/>
            <a:stretch/>
          </p:blipFill>
          <p:spPr>
            <a:xfrm>
              <a:off x="2816604" y="5312401"/>
              <a:ext cx="2774164" cy="828000"/>
            </a:xfrm>
            <a:prstGeom prst="rect">
              <a:avLst/>
            </a:prstGeom>
          </p:spPr>
        </p:pic>
        <p:pic>
          <p:nvPicPr>
            <p:cNvPr id="19" name="Picture 18" descr="Icon&#10;&#10;Description automatically generated">
              <a:extLst>
                <a:ext uri="{FF2B5EF4-FFF2-40B4-BE49-F238E27FC236}">
                  <a16:creationId xmlns:a16="http://schemas.microsoft.com/office/drawing/2014/main" id="{E769AF35-57A9-8936-0AA3-E672496B0F7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619211" y="2432838"/>
              <a:ext cx="828000" cy="828000"/>
            </a:xfrm>
            <a:prstGeom prst="rect">
              <a:avLst/>
            </a:prstGeom>
          </p:spPr>
        </p:pic>
        <p:sp>
          <p:nvSpPr>
            <p:cNvPr id="21" name="Rectangle 20">
              <a:extLst>
                <a:ext uri="{FF2B5EF4-FFF2-40B4-BE49-F238E27FC236}">
                  <a16:creationId xmlns:a16="http://schemas.microsoft.com/office/drawing/2014/main" id="{5574F7E3-1F04-0AAF-BC97-5643F1230143}"/>
                </a:ext>
              </a:extLst>
            </p:cNvPr>
            <p:cNvSpPr/>
            <p:nvPr/>
          </p:nvSpPr>
          <p:spPr>
            <a:xfrm>
              <a:off x="914400" y="4907109"/>
              <a:ext cx="9122229" cy="341986"/>
            </a:xfrm>
            <a:prstGeom prst="rect">
              <a:avLst/>
            </a:prstGeom>
            <a:solidFill>
              <a:schemeClr val="bg1">
                <a:lumMod val="95000"/>
              </a:schemeClr>
            </a:solidFill>
            <a:ln>
              <a:solidFill>
                <a:srgbClr val="247BA0"/>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t">
              <a:noAutofit/>
            </a:bodyPr>
            <a:lstStyle/>
            <a:p>
              <a:r>
                <a:rPr lang="en-US" dirty="0">
                  <a:solidFill>
                    <a:schemeClr val="tx1"/>
                  </a:solidFill>
                  <a:latin typeface="Lato" panose="020F0502020204030203" pitchFamily="34" charset="0"/>
                  <a:ea typeface="Lato" panose="020F0502020204030203" pitchFamily="34" charset="0"/>
                  <a:cs typeface="Lato" panose="020F0502020204030203" pitchFamily="34" charset="0"/>
                </a:rPr>
                <a:t>Technologies for use by retailers/investors/end-consumers</a:t>
              </a:r>
            </a:p>
          </p:txBody>
        </p:sp>
        <p:sp>
          <p:nvSpPr>
            <p:cNvPr id="22" name="Rectangle 21">
              <a:extLst>
                <a:ext uri="{FF2B5EF4-FFF2-40B4-BE49-F238E27FC236}">
                  <a16:creationId xmlns:a16="http://schemas.microsoft.com/office/drawing/2014/main" id="{1226CE26-F299-823D-F70E-4B1089866673}"/>
                </a:ext>
              </a:extLst>
            </p:cNvPr>
            <p:cNvSpPr/>
            <p:nvPr/>
          </p:nvSpPr>
          <p:spPr>
            <a:xfrm>
              <a:off x="914400" y="3470049"/>
              <a:ext cx="9122229" cy="341986"/>
            </a:xfrm>
            <a:prstGeom prst="rect">
              <a:avLst/>
            </a:prstGeom>
            <a:solidFill>
              <a:schemeClr val="bg1">
                <a:lumMod val="95000"/>
              </a:schemeClr>
            </a:solidFill>
            <a:ln>
              <a:solidFill>
                <a:srgbClr val="247BA0"/>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t">
              <a:noAutofit/>
            </a:bodyPr>
            <a:lstStyle/>
            <a:p>
              <a:r>
                <a:rPr lang="en-US">
                  <a:solidFill>
                    <a:schemeClr val="tx1"/>
                  </a:solidFill>
                  <a:latin typeface="Lato" panose="020F0502020204030203" pitchFamily="34" charset="0"/>
                  <a:ea typeface="Lato" panose="020F0502020204030203" pitchFamily="34" charset="0"/>
                  <a:cs typeface="Lato" panose="020F0502020204030203" pitchFamily="34" charset="0"/>
                </a:rPr>
                <a:t>Technologies for use by source/port/coastal states</a:t>
              </a: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4" name="Rectangle 23">
              <a:extLst>
                <a:ext uri="{FF2B5EF4-FFF2-40B4-BE49-F238E27FC236}">
                  <a16:creationId xmlns:a16="http://schemas.microsoft.com/office/drawing/2014/main" id="{73671116-6FB1-819E-5EB9-10AA413818EA}"/>
                </a:ext>
              </a:extLst>
            </p:cNvPr>
            <p:cNvSpPr/>
            <p:nvPr/>
          </p:nvSpPr>
          <p:spPr>
            <a:xfrm>
              <a:off x="914400" y="2032989"/>
              <a:ext cx="9122229" cy="341986"/>
            </a:xfrm>
            <a:prstGeom prst="rect">
              <a:avLst/>
            </a:prstGeom>
            <a:solidFill>
              <a:schemeClr val="bg1">
                <a:lumMod val="95000"/>
              </a:schemeClr>
            </a:solidFill>
            <a:ln>
              <a:solidFill>
                <a:srgbClr val="247BA0"/>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t">
              <a:noAutofit/>
            </a:bodyPr>
            <a:lstStyle/>
            <a:p>
              <a:r>
                <a:rPr lang="en-US" dirty="0">
                  <a:solidFill>
                    <a:schemeClr val="tx1"/>
                  </a:solidFill>
                  <a:latin typeface="Lato" panose="020F0502020204030203" pitchFamily="34" charset="0"/>
                  <a:ea typeface="Lato" panose="020F0502020204030203" pitchFamily="34" charset="0"/>
                  <a:cs typeface="Lato" panose="020F0502020204030203" pitchFamily="34" charset="0"/>
                </a:rPr>
                <a:t>Technologies for use </a:t>
              </a:r>
              <a:r>
                <a:rPr lang="en-US">
                  <a:solidFill>
                    <a:schemeClr val="tx1"/>
                  </a:solidFill>
                  <a:latin typeface="Lato" panose="020F0502020204030203" pitchFamily="34" charset="0"/>
                  <a:ea typeface="Lato" panose="020F0502020204030203" pitchFamily="34" charset="0"/>
                  <a:cs typeface="Lato" panose="020F0502020204030203" pitchFamily="34" charset="0"/>
                </a:rPr>
                <a:t>by workers</a:t>
              </a: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30" name="Picture 29" descr="Logo, company name&#10;&#10;Description automatically generated">
              <a:extLst>
                <a:ext uri="{FF2B5EF4-FFF2-40B4-BE49-F238E27FC236}">
                  <a16:creationId xmlns:a16="http://schemas.microsoft.com/office/drawing/2014/main" id="{5181E436-639F-EB4E-F624-F0EAD7FBA655}"/>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6491" t="436" b="5682"/>
            <a:stretch/>
          </p:blipFill>
          <p:spPr>
            <a:xfrm>
              <a:off x="6744791" y="3874926"/>
              <a:ext cx="1518372" cy="946911"/>
            </a:xfrm>
            <a:prstGeom prst="rect">
              <a:avLst/>
            </a:prstGeom>
          </p:spPr>
        </p:pic>
      </p:grpSp>
    </p:spTree>
    <p:extLst>
      <p:ext uri="{BB962C8B-B14F-4D97-AF65-F5344CB8AC3E}">
        <p14:creationId xmlns:p14="http://schemas.microsoft.com/office/powerpoint/2010/main" val="2449464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22">
            <a:extLst>
              <a:ext uri="{FF2B5EF4-FFF2-40B4-BE49-F238E27FC236}">
                <a16:creationId xmlns:a16="http://schemas.microsoft.com/office/drawing/2014/main" id="{08D1CCEE-364E-8DEC-24B4-A1B5015FD6D6}"/>
              </a:ext>
            </a:extLst>
          </p:cNvPr>
          <p:cNvSpPr/>
          <p:nvPr/>
        </p:nvSpPr>
        <p:spPr>
          <a:xfrm>
            <a:off x="0" y="1887470"/>
            <a:ext cx="12192000" cy="436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spcBef>
                <a:spcPts val="1000"/>
              </a:spcBef>
            </a:pP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7" name="Content Placeholder 6">
            <a:extLst>
              <a:ext uri="{FF2B5EF4-FFF2-40B4-BE49-F238E27FC236}">
                <a16:creationId xmlns:a16="http://schemas.microsoft.com/office/drawing/2014/main" id="{5EEDB7A2-E4F1-2FE2-09D3-7A1524C5D2E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38199" y="1981283"/>
            <a:ext cx="3517677" cy="4121150"/>
          </a:xfrm>
        </p:spPr>
      </p:pic>
      <p:sp>
        <p:nvSpPr>
          <p:cNvPr id="3" name="Title 2">
            <a:extLst>
              <a:ext uri="{FF2B5EF4-FFF2-40B4-BE49-F238E27FC236}">
                <a16:creationId xmlns:a16="http://schemas.microsoft.com/office/drawing/2014/main" id="{AB0F246B-3C3A-E055-EFF0-0CD690946565}"/>
              </a:ext>
            </a:extLst>
          </p:cNvPr>
          <p:cNvSpPr>
            <a:spLocks noGrp="1"/>
          </p:cNvSpPr>
          <p:nvPr>
            <p:ph type="title"/>
          </p:nvPr>
        </p:nvSpPr>
        <p:spPr/>
        <p:txBody>
          <a:bodyPr/>
          <a:lstStyle/>
          <a:p>
            <a:r>
              <a:rPr lang="de-CH" dirty="0"/>
              <a:t>Modern </a:t>
            </a:r>
            <a:r>
              <a:rPr lang="de-CH" dirty="0" err="1"/>
              <a:t>slavery</a:t>
            </a:r>
            <a:r>
              <a:rPr lang="de-CH" dirty="0"/>
              <a:t> </a:t>
            </a:r>
            <a:r>
              <a:rPr lang="de-CH" dirty="0" err="1"/>
              <a:t>statements</a:t>
            </a:r>
            <a:r>
              <a:rPr lang="de-CH" dirty="0"/>
              <a:t>: </a:t>
            </a:r>
            <a:r>
              <a:rPr lang="de-CH" dirty="0" err="1"/>
              <a:t>Example</a:t>
            </a:r>
            <a:r>
              <a:rPr lang="de-CH" dirty="0"/>
              <a:t> Trafigura (2022)</a:t>
            </a:r>
            <a:endParaRPr lang="en-US" dirty="0"/>
          </a:p>
        </p:txBody>
      </p:sp>
      <p:sp>
        <p:nvSpPr>
          <p:cNvPr id="4" name="Slide Number Placeholder 3">
            <a:extLst>
              <a:ext uri="{FF2B5EF4-FFF2-40B4-BE49-F238E27FC236}">
                <a16:creationId xmlns:a16="http://schemas.microsoft.com/office/drawing/2014/main" id="{917BDF24-FA7C-ED20-F5EA-9CC28614275C}"/>
              </a:ext>
            </a:extLst>
          </p:cNvPr>
          <p:cNvSpPr>
            <a:spLocks noGrp="1"/>
          </p:cNvSpPr>
          <p:nvPr>
            <p:ph type="sldNum" sz="quarter" idx="12"/>
          </p:nvPr>
        </p:nvSpPr>
        <p:spPr/>
        <p:txBody>
          <a:bodyPr/>
          <a:lstStyle/>
          <a:p>
            <a:fld id="{6CFE7187-A782-504C-951B-750469532E0A}" type="slidenum">
              <a:rPr lang="x-none" smtClean="0"/>
              <a:t>44</a:t>
            </a:fld>
            <a:endParaRPr lang="x-none" dirty="0"/>
          </a:p>
        </p:txBody>
      </p:sp>
      <p:sp>
        <p:nvSpPr>
          <p:cNvPr id="5" name="Text Placeholder 4">
            <a:extLst>
              <a:ext uri="{FF2B5EF4-FFF2-40B4-BE49-F238E27FC236}">
                <a16:creationId xmlns:a16="http://schemas.microsoft.com/office/drawing/2014/main" id="{DA352DC9-4863-73C1-4081-67CB2A907A77}"/>
              </a:ext>
            </a:extLst>
          </p:cNvPr>
          <p:cNvSpPr>
            <a:spLocks noGrp="1"/>
          </p:cNvSpPr>
          <p:nvPr>
            <p:ph type="body" sz="quarter" idx="13"/>
          </p:nvPr>
        </p:nvSpPr>
        <p:spPr/>
        <p:txBody>
          <a:bodyPr/>
          <a:lstStyle/>
          <a:p>
            <a:r>
              <a:rPr lang="en-US" dirty="0"/>
              <a:t>https://www.trafigura.com/media/3716/2022-trafigura-modern-slavery-statement.pdf</a:t>
            </a:r>
          </a:p>
        </p:txBody>
      </p:sp>
    </p:spTree>
    <p:extLst>
      <p:ext uri="{BB962C8B-B14F-4D97-AF65-F5344CB8AC3E}">
        <p14:creationId xmlns:p14="http://schemas.microsoft.com/office/powerpoint/2010/main" val="1714646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22">
            <a:extLst>
              <a:ext uri="{FF2B5EF4-FFF2-40B4-BE49-F238E27FC236}">
                <a16:creationId xmlns:a16="http://schemas.microsoft.com/office/drawing/2014/main" id="{08D1CCEE-364E-8DEC-24B4-A1B5015FD6D6}"/>
              </a:ext>
            </a:extLst>
          </p:cNvPr>
          <p:cNvSpPr/>
          <p:nvPr/>
        </p:nvSpPr>
        <p:spPr>
          <a:xfrm>
            <a:off x="0" y="1324642"/>
            <a:ext cx="12192000" cy="4919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spcBef>
                <a:spcPts val="1000"/>
              </a:spcBef>
            </a:pP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3" name="Title 2">
            <a:extLst>
              <a:ext uri="{FF2B5EF4-FFF2-40B4-BE49-F238E27FC236}">
                <a16:creationId xmlns:a16="http://schemas.microsoft.com/office/drawing/2014/main" id="{AB0F246B-3C3A-E055-EFF0-0CD690946565}"/>
              </a:ext>
            </a:extLst>
          </p:cNvPr>
          <p:cNvSpPr>
            <a:spLocks noGrp="1"/>
          </p:cNvSpPr>
          <p:nvPr>
            <p:ph type="title"/>
          </p:nvPr>
        </p:nvSpPr>
        <p:spPr>
          <a:xfrm>
            <a:off x="838199" y="729706"/>
            <a:ext cx="9089571" cy="594936"/>
          </a:xfrm>
        </p:spPr>
        <p:txBody>
          <a:bodyPr/>
          <a:lstStyle/>
          <a:p>
            <a:r>
              <a:rPr lang="de-CH" dirty="0"/>
              <a:t>Modern slavery statements: Example Mars (2021)</a:t>
            </a:r>
            <a:endParaRPr lang="en-US" dirty="0"/>
          </a:p>
        </p:txBody>
      </p:sp>
      <p:sp>
        <p:nvSpPr>
          <p:cNvPr id="4" name="Slide Number Placeholder 3">
            <a:extLst>
              <a:ext uri="{FF2B5EF4-FFF2-40B4-BE49-F238E27FC236}">
                <a16:creationId xmlns:a16="http://schemas.microsoft.com/office/drawing/2014/main" id="{917BDF24-FA7C-ED20-F5EA-9CC28614275C}"/>
              </a:ext>
            </a:extLst>
          </p:cNvPr>
          <p:cNvSpPr>
            <a:spLocks noGrp="1"/>
          </p:cNvSpPr>
          <p:nvPr>
            <p:ph type="sldNum" sz="quarter" idx="12"/>
          </p:nvPr>
        </p:nvSpPr>
        <p:spPr/>
        <p:txBody>
          <a:bodyPr/>
          <a:lstStyle/>
          <a:p>
            <a:fld id="{6CFE7187-A782-504C-951B-750469532E0A}" type="slidenum">
              <a:rPr lang="x-none" smtClean="0"/>
              <a:t>45</a:t>
            </a:fld>
            <a:endParaRPr lang="x-none" dirty="0"/>
          </a:p>
        </p:txBody>
      </p:sp>
      <p:sp>
        <p:nvSpPr>
          <p:cNvPr id="5" name="Text Placeholder 4">
            <a:extLst>
              <a:ext uri="{FF2B5EF4-FFF2-40B4-BE49-F238E27FC236}">
                <a16:creationId xmlns:a16="http://schemas.microsoft.com/office/drawing/2014/main" id="{DA352DC9-4863-73C1-4081-67CB2A907A77}"/>
              </a:ext>
            </a:extLst>
          </p:cNvPr>
          <p:cNvSpPr>
            <a:spLocks noGrp="1"/>
          </p:cNvSpPr>
          <p:nvPr>
            <p:ph type="body" sz="quarter" idx="13"/>
          </p:nvPr>
        </p:nvSpPr>
        <p:spPr/>
        <p:txBody>
          <a:bodyPr/>
          <a:lstStyle/>
          <a:p>
            <a:r>
              <a:rPr lang="en-US" dirty="0"/>
              <a:t>https://www.mars.com/sites/g/files/jydpyr316/files/2022-08/Mars%202021%20Modern%20Slavery%20Act%20Statement.pdf</a:t>
            </a:r>
          </a:p>
        </p:txBody>
      </p:sp>
      <p:pic>
        <p:nvPicPr>
          <p:cNvPr id="12" name="Picture 11">
            <a:extLst>
              <a:ext uri="{FF2B5EF4-FFF2-40B4-BE49-F238E27FC236}">
                <a16:creationId xmlns:a16="http://schemas.microsoft.com/office/drawing/2014/main" id="{BD51E392-31B5-A1D6-52A7-29A174736C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2317" y="1324642"/>
            <a:ext cx="4667364" cy="2304514"/>
          </a:xfrm>
          <a:prstGeom prst="rect">
            <a:avLst/>
          </a:prstGeom>
        </p:spPr>
      </p:pic>
      <p:pic>
        <p:nvPicPr>
          <p:cNvPr id="10" name="Picture 9">
            <a:extLst>
              <a:ext uri="{FF2B5EF4-FFF2-40B4-BE49-F238E27FC236}">
                <a16:creationId xmlns:a16="http://schemas.microsoft.com/office/drawing/2014/main" id="{B33F7A42-49A4-3355-A75E-5B478E6B18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121" y="3055683"/>
            <a:ext cx="5666599" cy="3188471"/>
          </a:xfrm>
          <a:prstGeom prst="rect">
            <a:avLst/>
          </a:prstGeom>
        </p:spPr>
      </p:pic>
      <p:pic>
        <p:nvPicPr>
          <p:cNvPr id="14" name="Picture 13">
            <a:extLst>
              <a:ext uri="{FF2B5EF4-FFF2-40B4-BE49-F238E27FC236}">
                <a16:creationId xmlns:a16="http://schemas.microsoft.com/office/drawing/2014/main" id="{3253BF7D-C44A-2711-3F0C-5F6F509769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73847" y="3055684"/>
            <a:ext cx="5683971" cy="3188471"/>
          </a:xfrm>
          <a:prstGeom prst="rect">
            <a:avLst/>
          </a:prstGeom>
        </p:spPr>
      </p:pic>
    </p:spTree>
    <p:extLst>
      <p:ext uri="{BB962C8B-B14F-4D97-AF65-F5344CB8AC3E}">
        <p14:creationId xmlns:p14="http://schemas.microsoft.com/office/powerpoint/2010/main" val="4237674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2A6A120-2EF8-BC2E-6CB1-9841E92F0A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96"/>
          <a:stretch/>
        </p:blipFill>
        <p:spPr>
          <a:xfrm>
            <a:off x="838199" y="2984043"/>
            <a:ext cx="4775201" cy="735908"/>
          </a:xfrm>
          <a:prstGeom prst="rect">
            <a:avLst/>
          </a:prstGeom>
        </p:spPr>
      </p:pic>
      <p:sp>
        <p:nvSpPr>
          <p:cNvPr id="2" name="Content Placeholder 1">
            <a:extLst>
              <a:ext uri="{FF2B5EF4-FFF2-40B4-BE49-F238E27FC236}">
                <a16:creationId xmlns:a16="http://schemas.microsoft.com/office/drawing/2014/main" id="{AB1FE368-C8E5-5776-685A-A2CB7976675E}"/>
              </a:ext>
            </a:extLst>
          </p:cNvPr>
          <p:cNvSpPr>
            <a:spLocks noGrp="1"/>
          </p:cNvSpPr>
          <p:nvPr>
            <p:ph idx="1"/>
          </p:nvPr>
        </p:nvSpPr>
        <p:spPr>
          <a:xfrm>
            <a:off x="6184900" y="2032989"/>
            <a:ext cx="5168898" cy="2031011"/>
          </a:xfrm>
        </p:spPr>
        <p:txBody>
          <a:bodyPr>
            <a:normAutofit/>
          </a:bodyPr>
          <a:lstStyle/>
          <a:p>
            <a:pPr marL="0" indent="0">
              <a:buNone/>
            </a:pPr>
            <a:r>
              <a:rPr lang="en-US" sz="1800" dirty="0"/>
              <a:t>[…] — and thus even businesses carefully tracking the provenance of the shrimp called the </a:t>
            </a:r>
            <a:r>
              <a:rPr lang="en-US" sz="1800" dirty="0">
                <a:solidFill>
                  <a:srgbClr val="247BA0"/>
                </a:solidFill>
              </a:rPr>
              <a:t>AP’s findings a surprise</a:t>
            </a:r>
            <a:r>
              <a:rPr lang="en-US" sz="1800" dirty="0"/>
              <a:t>.</a:t>
            </a:r>
          </a:p>
          <a:p>
            <a:pPr marL="0" indent="0">
              <a:buNone/>
            </a:pPr>
            <a:r>
              <a:rPr lang="en-US" sz="1800" dirty="0"/>
              <a:t>“I want to eliminate this,” said </a:t>
            </a:r>
            <a:r>
              <a:rPr lang="en-US" sz="1800" b="1" dirty="0"/>
              <a:t>Dirk </a:t>
            </a:r>
            <a:r>
              <a:rPr lang="en-US" sz="1800" b="1" dirty="0" err="1"/>
              <a:t>Leuenberger</a:t>
            </a:r>
            <a:r>
              <a:rPr lang="en-US" sz="1800" b="1" dirty="0"/>
              <a:t>, CEO of Aqua Star</a:t>
            </a:r>
            <a:r>
              <a:rPr lang="en-US" sz="1800" dirty="0"/>
              <a:t>. “I think it’s disgusting that it’s even remotely part of my business.”</a:t>
            </a:r>
          </a:p>
        </p:txBody>
      </p:sp>
      <p:sp>
        <p:nvSpPr>
          <p:cNvPr id="3" name="Title 2">
            <a:extLst>
              <a:ext uri="{FF2B5EF4-FFF2-40B4-BE49-F238E27FC236}">
                <a16:creationId xmlns:a16="http://schemas.microsoft.com/office/drawing/2014/main" id="{E41A2AC7-A8E7-1908-D99E-167CB6368C44}"/>
              </a:ext>
            </a:extLst>
          </p:cNvPr>
          <p:cNvSpPr>
            <a:spLocks noGrp="1"/>
          </p:cNvSpPr>
          <p:nvPr>
            <p:ph type="title"/>
          </p:nvPr>
        </p:nvSpPr>
        <p:spPr/>
        <p:txBody>
          <a:bodyPr/>
          <a:lstStyle/>
          <a:p>
            <a:r>
              <a:rPr lang="de-CH" dirty="0"/>
              <a:t>Brands </a:t>
            </a:r>
            <a:r>
              <a:rPr lang="de-CH" dirty="0" err="1"/>
              <a:t>reactions</a:t>
            </a:r>
            <a:r>
              <a:rPr lang="de-CH" dirty="0"/>
              <a:t> </a:t>
            </a:r>
            <a:r>
              <a:rPr lang="de-CH" dirty="0" err="1"/>
              <a:t>to</a:t>
            </a:r>
            <a:r>
              <a:rPr lang="de-CH" dirty="0"/>
              <a:t> </a:t>
            </a:r>
            <a:r>
              <a:rPr lang="de-CH" dirty="0" err="1"/>
              <a:t>the</a:t>
            </a:r>
            <a:r>
              <a:rPr lang="de-CH" dirty="0"/>
              <a:t> AP </a:t>
            </a:r>
            <a:r>
              <a:rPr lang="de-CH" dirty="0" err="1"/>
              <a:t>documentary</a:t>
            </a:r>
            <a:endParaRPr lang="en-US" dirty="0"/>
          </a:p>
        </p:txBody>
      </p:sp>
      <p:sp>
        <p:nvSpPr>
          <p:cNvPr id="4" name="Slide Number Placeholder 3">
            <a:extLst>
              <a:ext uri="{FF2B5EF4-FFF2-40B4-BE49-F238E27FC236}">
                <a16:creationId xmlns:a16="http://schemas.microsoft.com/office/drawing/2014/main" id="{1A74834A-30B4-8688-1580-B65055325D14}"/>
              </a:ext>
            </a:extLst>
          </p:cNvPr>
          <p:cNvSpPr>
            <a:spLocks noGrp="1"/>
          </p:cNvSpPr>
          <p:nvPr>
            <p:ph type="sldNum" sz="quarter" idx="12"/>
          </p:nvPr>
        </p:nvSpPr>
        <p:spPr/>
        <p:txBody>
          <a:bodyPr/>
          <a:lstStyle/>
          <a:p>
            <a:fld id="{6CFE7187-A782-504C-951B-750469532E0A}" type="slidenum">
              <a:rPr lang="x-none" smtClean="0"/>
              <a:t>46</a:t>
            </a:fld>
            <a:endParaRPr lang="x-none" dirty="0"/>
          </a:p>
        </p:txBody>
      </p:sp>
      <p:sp>
        <p:nvSpPr>
          <p:cNvPr id="5" name="Text Placeholder 4">
            <a:extLst>
              <a:ext uri="{FF2B5EF4-FFF2-40B4-BE49-F238E27FC236}">
                <a16:creationId xmlns:a16="http://schemas.microsoft.com/office/drawing/2014/main" id="{DBF8F83F-75D5-CEE7-92B5-A50C3DFCC3B7}"/>
              </a:ext>
            </a:extLst>
          </p:cNvPr>
          <p:cNvSpPr>
            <a:spLocks noGrp="1"/>
          </p:cNvSpPr>
          <p:nvPr>
            <p:ph type="body" sz="quarter" idx="13"/>
          </p:nvPr>
        </p:nvSpPr>
        <p:spPr/>
        <p:txBody>
          <a:bodyPr/>
          <a:lstStyle/>
          <a:p>
            <a:r>
              <a:rPr lang="en-US" dirty="0"/>
              <a:t>https://www.ap.org/explore/seafood-from-slaves/</a:t>
            </a:r>
          </a:p>
        </p:txBody>
      </p:sp>
      <p:sp>
        <p:nvSpPr>
          <p:cNvPr id="6" name="TextBox 5">
            <a:extLst>
              <a:ext uri="{FF2B5EF4-FFF2-40B4-BE49-F238E27FC236}">
                <a16:creationId xmlns:a16="http://schemas.microsoft.com/office/drawing/2014/main" id="{30FA6647-F71C-5E19-C37F-719D55EE3AB7}"/>
              </a:ext>
            </a:extLst>
          </p:cNvPr>
          <p:cNvSpPr txBox="1"/>
          <p:nvPr/>
        </p:nvSpPr>
        <p:spPr>
          <a:xfrm>
            <a:off x="5721348" y="1870670"/>
            <a:ext cx="749300" cy="923330"/>
          </a:xfrm>
          <a:prstGeom prst="rect">
            <a:avLst/>
          </a:prstGeom>
          <a:noFill/>
        </p:spPr>
        <p:txBody>
          <a:bodyPr wrap="square" rtlCol="0">
            <a:spAutoFit/>
          </a:bodyPr>
          <a:lstStyle/>
          <a:p>
            <a:r>
              <a:rPr lang="en-US" sz="5400" b="1" dirty="0">
                <a:solidFill>
                  <a:srgbClr val="247BA0"/>
                </a:solidFill>
                <a:latin typeface="Lato" panose="020F0502020204030203" pitchFamily="34" charset="0"/>
                <a:ea typeface="Lato" panose="020F0502020204030203" pitchFamily="34" charset="0"/>
                <a:cs typeface="Lato" panose="020F0502020204030203" pitchFamily="34" charset="0"/>
              </a:rPr>
              <a:t>“</a:t>
            </a:r>
          </a:p>
        </p:txBody>
      </p:sp>
      <p:sp>
        <p:nvSpPr>
          <p:cNvPr id="7" name="TextBox 6">
            <a:extLst>
              <a:ext uri="{FF2B5EF4-FFF2-40B4-BE49-F238E27FC236}">
                <a16:creationId xmlns:a16="http://schemas.microsoft.com/office/drawing/2014/main" id="{8CA2C064-9F1F-296A-E3B5-926C9F055EDB}"/>
              </a:ext>
            </a:extLst>
          </p:cNvPr>
          <p:cNvSpPr txBox="1"/>
          <p:nvPr/>
        </p:nvSpPr>
        <p:spPr>
          <a:xfrm>
            <a:off x="10979148" y="4889597"/>
            <a:ext cx="749300" cy="923330"/>
          </a:xfrm>
          <a:prstGeom prst="rect">
            <a:avLst/>
          </a:prstGeom>
          <a:noFill/>
        </p:spPr>
        <p:txBody>
          <a:bodyPr wrap="square" rtlCol="0">
            <a:spAutoFit/>
          </a:bodyPr>
          <a:lstStyle/>
          <a:p>
            <a:r>
              <a:rPr lang="en-US" sz="5400" b="1" dirty="0">
                <a:solidFill>
                  <a:srgbClr val="247BA0"/>
                </a:solidFill>
                <a:latin typeface="Lato" panose="020F0502020204030203" pitchFamily="34" charset="0"/>
                <a:ea typeface="Lato" panose="020F0502020204030203" pitchFamily="34" charset="0"/>
                <a:cs typeface="Lato" panose="020F0502020204030203" pitchFamily="34" charset="0"/>
              </a:rPr>
              <a:t>”</a:t>
            </a:r>
          </a:p>
        </p:txBody>
      </p:sp>
      <p:pic>
        <p:nvPicPr>
          <p:cNvPr id="17" name="Picture 16">
            <a:extLst>
              <a:ext uri="{FF2B5EF4-FFF2-40B4-BE49-F238E27FC236}">
                <a16:creationId xmlns:a16="http://schemas.microsoft.com/office/drawing/2014/main" id="{237AE3FF-AE64-2DF5-0569-1692F24EF6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199" y="2032989"/>
            <a:ext cx="4775201" cy="861187"/>
          </a:xfrm>
          <a:prstGeom prst="rect">
            <a:avLst/>
          </a:prstGeom>
        </p:spPr>
      </p:pic>
      <p:sp>
        <p:nvSpPr>
          <p:cNvPr id="23" name="TextBox 22">
            <a:extLst>
              <a:ext uri="{FF2B5EF4-FFF2-40B4-BE49-F238E27FC236}">
                <a16:creationId xmlns:a16="http://schemas.microsoft.com/office/drawing/2014/main" id="{22AEBF13-6924-0557-ECD5-D7F231643DA2}"/>
              </a:ext>
            </a:extLst>
          </p:cNvPr>
          <p:cNvSpPr txBox="1"/>
          <p:nvPr/>
        </p:nvSpPr>
        <p:spPr>
          <a:xfrm>
            <a:off x="838199" y="4064000"/>
            <a:ext cx="10515599" cy="1200329"/>
          </a:xfrm>
          <a:prstGeom prst="rect">
            <a:avLst/>
          </a:prstGeom>
          <a:noFill/>
        </p:spPr>
        <p:txBody>
          <a:bodyPr wrap="square">
            <a:spAutoFit/>
          </a:bodyPr>
          <a:lstStyle/>
          <a:p>
            <a:pPr marL="0" indent="0">
              <a:buNone/>
            </a:pPr>
            <a:r>
              <a:rPr lang="en-US" dirty="0">
                <a:latin typeface="Lato" panose="020F0502020204030203" pitchFamily="34" charset="0"/>
                <a:ea typeface="Lato" panose="020F0502020204030203" pitchFamily="34" charset="0"/>
                <a:cs typeface="Lato" panose="020F0502020204030203" pitchFamily="34" charset="0"/>
              </a:rPr>
              <a:t>Some, including </a:t>
            </a:r>
            <a:r>
              <a:rPr lang="en-US" b="1" dirty="0">
                <a:latin typeface="Lato" panose="020F0502020204030203" pitchFamily="34" charset="0"/>
                <a:ea typeface="Lato" panose="020F0502020204030203" pitchFamily="34" charset="0"/>
                <a:cs typeface="Lato" panose="020F0502020204030203" pitchFamily="34" charset="0"/>
              </a:rPr>
              <a:t>Red Lobster, Whole Foods and H-E-B Supermarkets</a:t>
            </a:r>
            <a:r>
              <a:rPr lang="en-US" dirty="0">
                <a:latin typeface="Lato" panose="020F0502020204030203" pitchFamily="34" charset="0"/>
                <a:ea typeface="Lato" panose="020F0502020204030203" pitchFamily="34" charset="0"/>
                <a:cs typeface="Lato" panose="020F0502020204030203" pitchFamily="34" charset="0"/>
              </a:rPr>
              <a:t>, said they were confident — based on assurances from their Thai supplier — that their particular shrimp was not associated with abusive factories. That </a:t>
            </a:r>
            <a:r>
              <a:rPr lang="en-US" b="1" dirty="0">
                <a:latin typeface="Lato" panose="020F0502020204030203" pitchFamily="34" charset="0"/>
                <a:ea typeface="Lato" panose="020F0502020204030203" pitchFamily="34" charset="0"/>
                <a:cs typeface="Lato" panose="020F0502020204030203" pitchFamily="34" charset="0"/>
              </a:rPr>
              <a:t>Thai supplier </a:t>
            </a:r>
            <a:r>
              <a:rPr lang="en-US" dirty="0">
                <a:latin typeface="Lato" panose="020F0502020204030203" pitchFamily="34" charset="0"/>
                <a:ea typeface="Lato" panose="020F0502020204030203" pitchFamily="34" charset="0"/>
                <a:cs typeface="Lato" panose="020F0502020204030203" pitchFamily="34" charset="0"/>
              </a:rPr>
              <a:t>admits it hadn’t known where it was getting all its shrimp and sent a note outlining corrective measures to U.S. businesses demanding answers last week. </a:t>
            </a:r>
          </a:p>
        </p:txBody>
      </p:sp>
      <p:pic>
        <p:nvPicPr>
          <p:cNvPr id="25" name="Picture 24">
            <a:extLst>
              <a:ext uri="{FF2B5EF4-FFF2-40B4-BE49-F238E27FC236}">
                <a16:creationId xmlns:a16="http://schemas.microsoft.com/office/drawing/2014/main" id="{B966B7CD-8315-3090-EF85-7DE4C170D383}"/>
              </a:ext>
            </a:extLst>
          </p:cNvPr>
          <p:cNvPicPr>
            <a:picLocks noChangeAspect="1"/>
          </p:cNvPicPr>
          <p:nvPr/>
        </p:nvPicPr>
        <p:blipFill>
          <a:blip r:embed="rId5"/>
          <a:stretch>
            <a:fillRect/>
          </a:stretch>
        </p:blipFill>
        <p:spPr>
          <a:xfrm>
            <a:off x="927076" y="5471275"/>
            <a:ext cx="457223" cy="527077"/>
          </a:xfrm>
          <a:prstGeom prst="rect">
            <a:avLst/>
          </a:prstGeom>
        </p:spPr>
      </p:pic>
      <p:sp>
        <p:nvSpPr>
          <p:cNvPr id="28" name="Text Placeholder 6">
            <a:extLst>
              <a:ext uri="{FF2B5EF4-FFF2-40B4-BE49-F238E27FC236}">
                <a16:creationId xmlns:a16="http://schemas.microsoft.com/office/drawing/2014/main" id="{A734DC90-1618-34EC-993F-83688073F376}"/>
              </a:ext>
            </a:extLst>
          </p:cNvPr>
          <p:cNvSpPr txBox="1">
            <a:spLocks/>
          </p:cNvSpPr>
          <p:nvPr/>
        </p:nvSpPr>
        <p:spPr>
          <a:xfrm>
            <a:off x="1447799" y="5471275"/>
            <a:ext cx="5022849" cy="52707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000" kern="1200" baseline="0">
                <a:solidFill>
                  <a:srgbClr val="898989"/>
                </a:solidFill>
                <a:latin typeface="Lato" panose="020F0502020204030203" pitchFamily="34"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baseline="0">
                <a:solidFill>
                  <a:schemeClr val="tx1"/>
                </a:solidFill>
                <a:latin typeface="Lato" panose="020F0502020204030203" pitchFamily="34"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kern="1200" baseline="0">
                <a:solidFill>
                  <a:schemeClr val="tx1"/>
                </a:solidFill>
                <a:latin typeface="Lato" panose="020F0502020204030203" pitchFamily="34"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100" kern="1200" baseline="0">
                <a:solidFill>
                  <a:schemeClr val="tx1"/>
                </a:solidFill>
                <a:latin typeface="Lato" panose="020F0502020204030203" pitchFamily="34"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baseline="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accent3"/>
                </a:solidFill>
                <a:latin typeface="Lato" panose="020F0502020204030203" pitchFamily="34" charset="0"/>
                <a:ea typeface="Lato" panose="020F0502020204030203" pitchFamily="34" charset="0"/>
                <a:cs typeface="Lato" panose="020F0502020204030203" pitchFamily="34" charset="0"/>
              </a:rPr>
              <a:t>Esther </a:t>
            </a:r>
            <a:r>
              <a:rPr lang="en-US" sz="1600" dirty="0" err="1">
                <a:solidFill>
                  <a:schemeClr val="accent3"/>
                </a:solidFill>
                <a:latin typeface="Lato" panose="020F0502020204030203" pitchFamily="34" charset="0"/>
                <a:ea typeface="Lato" panose="020F0502020204030203" pitchFamily="34" charset="0"/>
                <a:cs typeface="Lato" panose="020F0502020204030203" pitchFamily="34" charset="0"/>
              </a:rPr>
              <a:t>Htusan</a:t>
            </a:r>
            <a:r>
              <a:rPr lang="en-US" sz="1600" dirty="0">
                <a:solidFill>
                  <a:schemeClr val="accent3"/>
                </a:solidFill>
                <a:latin typeface="Lato" panose="020F0502020204030203" pitchFamily="34" charset="0"/>
                <a:ea typeface="Lato" panose="020F0502020204030203" pitchFamily="34" charset="0"/>
                <a:cs typeface="Lato" panose="020F0502020204030203" pitchFamily="34" charset="0"/>
              </a:rPr>
              <a:t>, Margie Mason, Robin McDowell and Martha Mendoza</a:t>
            </a:r>
          </a:p>
        </p:txBody>
      </p:sp>
    </p:spTree>
    <p:extLst>
      <p:ext uri="{BB962C8B-B14F-4D97-AF65-F5344CB8AC3E}">
        <p14:creationId xmlns:p14="http://schemas.microsoft.com/office/powerpoint/2010/main" val="2740971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2">
            <a:extLst>
              <a:ext uri="{FF2B5EF4-FFF2-40B4-BE49-F238E27FC236}">
                <a16:creationId xmlns:a16="http://schemas.microsoft.com/office/drawing/2014/main" id="{60F7FA5E-81E4-57AF-9D1F-A2415EE513E7}"/>
              </a:ext>
            </a:extLst>
          </p:cNvPr>
          <p:cNvSpPr/>
          <p:nvPr/>
        </p:nvSpPr>
        <p:spPr>
          <a:xfrm>
            <a:off x="0" y="1887470"/>
            <a:ext cx="12192000" cy="436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spcBef>
                <a:spcPts val="1000"/>
              </a:spcBef>
            </a:pP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8" name="Title 7">
            <a:extLst>
              <a:ext uri="{FF2B5EF4-FFF2-40B4-BE49-F238E27FC236}">
                <a16:creationId xmlns:a16="http://schemas.microsoft.com/office/drawing/2014/main" id="{5F5D4AB7-7CB6-4CE7-4FA2-9F4671902B0A}"/>
              </a:ext>
            </a:extLst>
          </p:cNvPr>
          <p:cNvSpPr>
            <a:spLocks noGrp="1"/>
          </p:cNvSpPr>
          <p:nvPr>
            <p:ph type="title"/>
          </p:nvPr>
        </p:nvSpPr>
        <p:spPr/>
        <p:txBody>
          <a:bodyPr/>
          <a:lstStyle/>
          <a:p>
            <a:r>
              <a:rPr lang="de-CH" dirty="0"/>
              <a:t>Brands – </a:t>
            </a:r>
            <a:r>
              <a:rPr lang="de-CH" dirty="0" err="1"/>
              <a:t>Reviewing</a:t>
            </a:r>
            <a:r>
              <a:rPr lang="de-CH" dirty="0"/>
              <a:t> </a:t>
            </a:r>
            <a:r>
              <a:rPr lang="de-CH" dirty="0" err="1"/>
              <a:t>Nestlé’s</a:t>
            </a:r>
            <a:r>
              <a:rPr lang="de-CH" dirty="0"/>
              <a:t> </a:t>
            </a:r>
            <a:r>
              <a:rPr lang="de-CH" dirty="0" err="1"/>
              <a:t>reaction</a:t>
            </a:r>
            <a:r>
              <a:rPr lang="de-CH" dirty="0"/>
              <a:t> and </a:t>
            </a:r>
            <a:r>
              <a:rPr lang="de-CH" dirty="0" err="1"/>
              <a:t>progress</a:t>
            </a:r>
            <a:endParaRPr lang="en-US" dirty="0"/>
          </a:p>
        </p:txBody>
      </p:sp>
      <p:sp>
        <p:nvSpPr>
          <p:cNvPr id="7" name="Slide Number Placeholder 6">
            <a:extLst>
              <a:ext uri="{FF2B5EF4-FFF2-40B4-BE49-F238E27FC236}">
                <a16:creationId xmlns:a16="http://schemas.microsoft.com/office/drawing/2014/main" id="{0B916988-D116-DF8F-DDD4-42219CA7BA94}"/>
              </a:ext>
            </a:extLst>
          </p:cNvPr>
          <p:cNvSpPr>
            <a:spLocks noGrp="1"/>
          </p:cNvSpPr>
          <p:nvPr>
            <p:ph type="sldNum" sz="quarter" idx="12"/>
          </p:nvPr>
        </p:nvSpPr>
        <p:spPr/>
        <p:txBody>
          <a:bodyPr/>
          <a:lstStyle/>
          <a:p>
            <a:fld id="{6CFE7187-A782-504C-951B-750469532E0A}" type="slidenum">
              <a:rPr lang="x-none" smtClean="0"/>
              <a:t>47</a:t>
            </a:fld>
            <a:endParaRPr lang="x-none"/>
          </a:p>
        </p:txBody>
      </p:sp>
      <p:sp>
        <p:nvSpPr>
          <p:cNvPr id="10" name="Text Placeholder 9">
            <a:extLst>
              <a:ext uri="{FF2B5EF4-FFF2-40B4-BE49-F238E27FC236}">
                <a16:creationId xmlns:a16="http://schemas.microsoft.com/office/drawing/2014/main" id="{D199CC07-FE20-C3C2-34EC-F5E5A102265F}"/>
              </a:ext>
            </a:extLst>
          </p:cNvPr>
          <p:cNvSpPr>
            <a:spLocks noGrp="1"/>
          </p:cNvSpPr>
          <p:nvPr>
            <p:ph type="body" sz="quarter" idx="13"/>
          </p:nvPr>
        </p:nvSpPr>
        <p:spPr>
          <a:xfrm>
            <a:off x="838199" y="6232123"/>
            <a:ext cx="10515601" cy="384577"/>
          </a:xfrm>
        </p:spPr>
        <p:txBody>
          <a:bodyPr>
            <a:noAutofit/>
          </a:bodyPr>
          <a:lstStyle/>
          <a:p>
            <a:r>
              <a:rPr lang="en-US" dirty="0"/>
              <a:t>https://www.theguardian.com/global-development/2015/nov/24/nestle-admits-forced-labour-in-seafood-supply-chain</a:t>
            </a:r>
          </a:p>
        </p:txBody>
      </p:sp>
      <p:pic>
        <p:nvPicPr>
          <p:cNvPr id="3" name="Picture 2">
            <a:extLst>
              <a:ext uri="{FF2B5EF4-FFF2-40B4-BE49-F238E27FC236}">
                <a16:creationId xmlns:a16="http://schemas.microsoft.com/office/drawing/2014/main" id="{3FABFBE8-622D-0FD6-E5D0-DB6E0D1CCA27}"/>
              </a:ext>
            </a:extLst>
          </p:cNvPr>
          <p:cNvPicPr>
            <a:picLocks noChangeAspect="1"/>
          </p:cNvPicPr>
          <p:nvPr/>
        </p:nvPicPr>
        <p:blipFill>
          <a:blip r:embed="rId2"/>
          <a:stretch>
            <a:fillRect/>
          </a:stretch>
        </p:blipFill>
        <p:spPr>
          <a:xfrm>
            <a:off x="2255997" y="2474655"/>
            <a:ext cx="5502731" cy="1761926"/>
          </a:xfrm>
          <a:prstGeom prst="rect">
            <a:avLst/>
          </a:prstGeom>
        </p:spPr>
      </p:pic>
      <p:pic>
        <p:nvPicPr>
          <p:cNvPr id="20" name="Picture 19" descr="A blue sign with white text&#10;&#10;Description automatically generated with low confidence">
            <a:extLst>
              <a:ext uri="{FF2B5EF4-FFF2-40B4-BE49-F238E27FC236}">
                <a16:creationId xmlns:a16="http://schemas.microsoft.com/office/drawing/2014/main" id="{79913616-D1D5-6620-D302-11986DBC88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458" y="2549496"/>
            <a:ext cx="1152522" cy="629338"/>
          </a:xfrm>
          <a:prstGeom prst="rect">
            <a:avLst/>
          </a:prstGeom>
        </p:spPr>
      </p:pic>
    </p:spTree>
    <p:extLst>
      <p:ext uri="{BB962C8B-B14F-4D97-AF65-F5344CB8AC3E}">
        <p14:creationId xmlns:p14="http://schemas.microsoft.com/office/powerpoint/2010/main" val="3430676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22">
            <a:extLst>
              <a:ext uri="{FF2B5EF4-FFF2-40B4-BE49-F238E27FC236}">
                <a16:creationId xmlns:a16="http://schemas.microsoft.com/office/drawing/2014/main" id="{18A4CE3E-1736-6382-5584-10466FBAD48C}"/>
              </a:ext>
            </a:extLst>
          </p:cNvPr>
          <p:cNvSpPr/>
          <p:nvPr/>
        </p:nvSpPr>
        <p:spPr>
          <a:xfrm>
            <a:off x="0" y="1887470"/>
            <a:ext cx="12192000" cy="436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spcBef>
                <a:spcPts val="1000"/>
              </a:spcBef>
            </a:pP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 name="Content Placeholder 1">
            <a:extLst>
              <a:ext uri="{FF2B5EF4-FFF2-40B4-BE49-F238E27FC236}">
                <a16:creationId xmlns:a16="http://schemas.microsoft.com/office/drawing/2014/main" id="{93F092A5-D963-4E82-2C04-CE338895DB95}"/>
              </a:ext>
            </a:extLst>
          </p:cNvPr>
          <p:cNvSpPr>
            <a:spLocks noGrp="1"/>
          </p:cNvSpPr>
          <p:nvPr>
            <p:ph idx="1"/>
          </p:nvPr>
        </p:nvSpPr>
        <p:spPr>
          <a:xfrm>
            <a:off x="6456525" y="3195359"/>
            <a:ext cx="3910304" cy="2120177"/>
          </a:xfrm>
        </p:spPr>
        <p:txBody>
          <a:bodyPr>
            <a:normAutofit/>
          </a:bodyPr>
          <a:lstStyle/>
          <a:p>
            <a:pPr marL="0" indent="0">
              <a:buNone/>
            </a:pPr>
            <a:r>
              <a:rPr lang="en-US" dirty="0"/>
              <a:t>“Nestlé is committed to eliminating forced </a:t>
            </a:r>
            <a:r>
              <a:rPr lang="en-US" dirty="0" err="1"/>
              <a:t>labour</a:t>
            </a:r>
            <a:r>
              <a:rPr lang="en-US" dirty="0"/>
              <a:t> in our seafood supply chain in Thailand, working alongside other stakeholders to tackle this serious and complex issue.”</a:t>
            </a:r>
          </a:p>
          <a:p>
            <a:pPr marL="0" indent="0">
              <a:buNone/>
            </a:pPr>
            <a:r>
              <a:rPr lang="en-US" dirty="0"/>
              <a:t>– </a:t>
            </a:r>
            <a:r>
              <a:rPr lang="en-US" sz="1600" b="1" dirty="0" err="1">
                <a:solidFill>
                  <a:schemeClr val="tx1"/>
                </a:solidFill>
                <a:latin typeface="Lato" panose="020F0502020204030203" pitchFamily="34" charset="0"/>
                <a:ea typeface="Lato" panose="020F0502020204030203" pitchFamily="34" charset="0"/>
                <a:cs typeface="Lato" panose="020F0502020204030203" pitchFamily="34" charset="0"/>
              </a:rPr>
              <a:t>Magdi</a:t>
            </a:r>
            <a:r>
              <a:rPr lang="en-US" sz="1600" b="1"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600" b="1" dirty="0" err="1">
                <a:solidFill>
                  <a:schemeClr val="tx1"/>
                </a:solidFill>
                <a:latin typeface="Lato" panose="020F0502020204030203" pitchFamily="34" charset="0"/>
                <a:ea typeface="Lato" panose="020F0502020204030203" pitchFamily="34" charset="0"/>
                <a:cs typeface="Lato" panose="020F0502020204030203" pitchFamily="34" charset="0"/>
              </a:rPr>
              <a:t>Batato</a:t>
            </a:r>
            <a:r>
              <a:rPr lang="en-US" sz="1600" b="1"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Executive Vice President of Operations at Nestlé (2015)</a:t>
            </a:r>
          </a:p>
        </p:txBody>
      </p:sp>
      <p:sp>
        <p:nvSpPr>
          <p:cNvPr id="3" name="Title 2">
            <a:extLst>
              <a:ext uri="{FF2B5EF4-FFF2-40B4-BE49-F238E27FC236}">
                <a16:creationId xmlns:a16="http://schemas.microsoft.com/office/drawing/2014/main" id="{5E153D8E-F920-B585-55A0-E59A0C1A6158}"/>
              </a:ext>
            </a:extLst>
          </p:cNvPr>
          <p:cNvSpPr>
            <a:spLocks noGrp="1"/>
          </p:cNvSpPr>
          <p:nvPr>
            <p:ph type="title"/>
          </p:nvPr>
        </p:nvSpPr>
        <p:spPr/>
        <p:txBody>
          <a:bodyPr/>
          <a:lstStyle/>
          <a:p>
            <a:r>
              <a:rPr lang="de-CH" dirty="0"/>
              <a:t>Nestlé 2015: Response </a:t>
            </a:r>
            <a:r>
              <a:rPr lang="de-CH" dirty="0" err="1"/>
              <a:t>to</a:t>
            </a:r>
            <a:r>
              <a:rPr lang="de-CH" dirty="0"/>
              <a:t> </a:t>
            </a:r>
            <a:r>
              <a:rPr lang="de-CH" dirty="0" err="1"/>
              <a:t>forced</a:t>
            </a:r>
            <a:r>
              <a:rPr lang="de-CH" dirty="0"/>
              <a:t> </a:t>
            </a:r>
            <a:r>
              <a:rPr lang="de-CH" dirty="0" err="1"/>
              <a:t>labor</a:t>
            </a:r>
            <a:r>
              <a:rPr lang="de-CH" dirty="0"/>
              <a:t> in </a:t>
            </a:r>
            <a:r>
              <a:rPr lang="de-CH" dirty="0" err="1"/>
              <a:t>seafood</a:t>
            </a:r>
            <a:r>
              <a:rPr lang="de-CH" dirty="0"/>
              <a:t> </a:t>
            </a:r>
            <a:r>
              <a:rPr lang="de-CH" dirty="0" err="1"/>
              <a:t>supply</a:t>
            </a:r>
            <a:r>
              <a:rPr lang="de-CH" dirty="0"/>
              <a:t> </a:t>
            </a:r>
            <a:r>
              <a:rPr lang="de-CH" dirty="0" err="1"/>
              <a:t>chains</a:t>
            </a:r>
            <a:endParaRPr lang="en-US" dirty="0"/>
          </a:p>
        </p:txBody>
      </p:sp>
      <p:sp>
        <p:nvSpPr>
          <p:cNvPr id="4" name="Slide Number Placeholder 3">
            <a:extLst>
              <a:ext uri="{FF2B5EF4-FFF2-40B4-BE49-F238E27FC236}">
                <a16:creationId xmlns:a16="http://schemas.microsoft.com/office/drawing/2014/main" id="{95ABF686-6E74-3B8F-4813-6686F33BFCD4}"/>
              </a:ext>
            </a:extLst>
          </p:cNvPr>
          <p:cNvSpPr>
            <a:spLocks noGrp="1"/>
          </p:cNvSpPr>
          <p:nvPr>
            <p:ph type="sldNum" sz="quarter" idx="12"/>
          </p:nvPr>
        </p:nvSpPr>
        <p:spPr/>
        <p:txBody>
          <a:bodyPr/>
          <a:lstStyle/>
          <a:p>
            <a:fld id="{6CFE7187-A782-504C-951B-750469532E0A}" type="slidenum">
              <a:rPr lang="x-none" smtClean="0"/>
              <a:t>48</a:t>
            </a:fld>
            <a:endParaRPr lang="x-none" dirty="0"/>
          </a:p>
        </p:txBody>
      </p:sp>
      <p:sp>
        <p:nvSpPr>
          <p:cNvPr id="5" name="Text Placeholder 4">
            <a:extLst>
              <a:ext uri="{FF2B5EF4-FFF2-40B4-BE49-F238E27FC236}">
                <a16:creationId xmlns:a16="http://schemas.microsoft.com/office/drawing/2014/main" id="{D66C50FF-6040-A527-FD3E-E11E1E09A1D5}"/>
              </a:ext>
            </a:extLst>
          </p:cNvPr>
          <p:cNvSpPr>
            <a:spLocks noGrp="1"/>
          </p:cNvSpPr>
          <p:nvPr>
            <p:ph type="body" sz="quarter" idx="13"/>
          </p:nvPr>
        </p:nvSpPr>
        <p:spPr>
          <a:xfrm>
            <a:off x="838199" y="6232123"/>
            <a:ext cx="10515601" cy="489352"/>
          </a:xfrm>
        </p:spPr>
        <p:txBody>
          <a:bodyPr>
            <a:noAutofit/>
          </a:bodyPr>
          <a:lstStyle/>
          <a:p>
            <a:r>
              <a:rPr lang="en-US" dirty="0"/>
              <a:t>https://www.nestle.com/media/news/nestle-tackles-abuses-seafood-supply-chain</a:t>
            </a:r>
          </a:p>
        </p:txBody>
      </p:sp>
      <p:pic>
        <p:nvPicPr>
          <p:cNvPr id="8" name="Picture 7">
            <a:extLst>
              <a:ext uri="{FF2B5EF4-FFF2-40B4-BE49-F238E27FC236}">
                <a16:creationId xmlns:a16="http://schemas.microsoft.com/office/drawing/2014/main" id="{98377938-7192-3953-7FC8-CA274F3418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199" y="1998977"/>
            <a:ext cx="5272908" cy="4121640"/>
          </a:xfrm>
          <a:prstGeom prst="rect">
            <a:avLst/>
          </a:prstGeom>
        </p:spPr>
      </p:pic>
    </p:spTree>
    <p:extLst>
      <p:ext uri="{BB962C8B-B14F-4D97-AF65-F5344CB8AC3E}">
        <p14:creationId xmlns:p14="http://schemas.microsoft.com/office/powerpoint/2010/main" val="2718394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2">
            <a:extLst>
              <a:ext uri="{FF2B5EF4-FFF2-40B4-BE49-F238E27FC236}">
                <a16:creationId xmlns:a16="http://schemas.microsoft.com/office/drawing/2014/main" id="{60F7FA5E-81E4-57AF-9D1F-A2415EE513E7}"/>
              </a:ext>
            </a:extLst>
          </p:cNvPr>
          <p:cNvSpPr/>
          <p:nvPr/>
        </p:nvSpPr>
        <p:spPr>
          <a:xfrm>
            <a:off x="0" y="1887470"/>
            <a:ext cx="12192000" cy="436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spcBef>
                <a:spcPts val="1000"/>
              </a:spcBef>
            </a:pP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8" name="Title 7">
            <a:extLst>
              <a:ext uri="{FF2B5EF4-FFF2-40B4-BE49-F238E27FC236}">
                <a16:creationId xmlns:a16="http://schemas.microsoft.com/office/drawing/2014/main" id="{5F5D4AB7-7CB6-4CE7-4FA2-9F4671902B0A}"/>
              </a:ext>
            </a:extLst>
          </p:cNvPr>
          <p:cNvSpPr>
            <a:spLocks noGrp="1"/>
          </p:cNvSpPr>
          <p:nvPr>
            <p:ph type="title"/>
          </p:nvPr>
        </p:nvSpPr>
        <p:spPr/>
        <p:txBody>
          <a:bodyPr/>
          <a:lstStyle/>
          <a:p>
            <a:r>
              <a:rPr lang="de-CH" dirty="0"/>
              <a:t>Nestlé 2015: Action Plan (</a:t>
            </a:r>
            <a:r>
              <a:rPr lang="de-CH" dirty="0" err="1"/>
              <a:t>excerpt</a:t>
            </a:r>
            <a:r>
              <a:rPr lang="de-CH" dirty="0"/>
              <a:t>)</a:t>
            </a:r>
            <a:endParaRPr lang="en-US" dirty="0"/>
          </a:p>
        </p:txBody>
      </p:sp>
      <p:sp>
        <p:nvSpPr>
          <p:cNvPr id="7" name="Slide Number Placeholder 6">
            <a:extLst>
              <a:ext uri="{FF2B5EF4-FFF2-40B4-BE49-F238E27FC236}">
                <a16:creationId xmlns:a16="http://schemas.microsoft.com/office/drawing/2014/main" id="{0B916988-D116-DF8F-DDD4-42219CA7BA94}"/>
              </a:ext>
            </a:extLst>
          </p:cNvPr>
          <p:cNvSpPr>
            <a:spLocks noGrp="1"/>
          </p:cNvSpPr>
          <p:nvPr>
            <p:ph type="sldNum" sz="quarter" idx="12"/>
          </p:nvPr>
        </p:nvSpPr>
        <p:spPr/>
        <p:txBody>
          <a:bodyPr/>
          <a:lstStyle/>
          <a:p>
            <a:fld id="{6CFE7187-A782-504C-951B-750469532E0A}" type="slidenum">
              <a:rPr lang="x-none" smtClean="0"/>
              <a:t>49</a:t>
            </a:fld>
            <a:endParaRPr lang="x-none"/>
          </a:p>
        </p:txBody>
      </p:sp>
      <p:sp>
        <p:nvSpPr>
          <p:cNvPr id="10" name="Text Placeholder 9">
            <a:extLst>
              <a:ext uri="{FF2B5EF4-FFF2-40B4-BE49-F238E27FC236}">
                <a16:creationId xmlns:a16="http://schemas.microsoft.com/office/drawing/2014/main" id="{D199CC07-FE20-C3C2-34EC-F5E5A102265F}"/>
              </a:ext>
            </a:extLst>
          </p:cNvPr>
          <p:cNvSpPr>
            <a:spLocks noGrp="1"/>
          </p:cNvSpPr>
          <p:nvPr>
            <p:ph type="body" sz="quarter" idx="13"/>
          </p:nvPr>
        </p:nvSpPr>
        <p:spPr>
          <a:xfrm>
            <a:off x="838199" y="6232123"/>
            <a:ext cx="10515601" cy="384577"/>
          </a:xfrm>
        </p:spPr>
        <p:txBody>
          <a:bodyPr>
            <a:noAutofit/>
          </a:bodyPr>
          <a:lstStyle/>
          <a:p>
            <a:r>
              <a:rPr lang="en-US" dirty="0"/>
              <a:t>https://www.nestle.com/sites/default/files/asset-library/documents/library/documents/corporate_social_responsibility/nestle-seafood-action-plan-thailand-2015-2016.pdf</a:t>
            </a:r>
          </a:p>
        </p:txBody>
      </p:sp>
      <p:pic>
        <p:nvPicPr>
          <p:cNvPr id="2" name="Picture 1">
            <a:extLst>
              <a:ext uri="{FF2B5EF4-FFF2-40B4-BE49-F238E27FC236}">
                <a16:creationId xmlns:a16="http://schemas.microsoft.com/office/drawing/2014/main" id="{F0437A35-367F-7C01-F79E-09015A6F67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199" y="2339408"/>
            <a:ext cx="8913561" cy="3526423"/>
          </a:xfrm>
          <a:prstGeom prst="rect">
            <a:avLst/>
          </a:prstGeom>
        </p:spPr>
      </p:pic>
    </p:spTree>
    <p:extLst>
      <p:ext uri="{BB962C8B-B14F-4D97-AF65-F5344CB8AC3E}">
        <p14:creationId xmlns:p14="http://schemas.microsoft.com/office/powerpoint/2010/main" val="402836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93DF50-D8AC-4E89-BAFB-54B0750AFDDC}"/>
              </a:ext>
            </a:extLst>
          </p:cNvPr>
          <p:cNvSpPr/>
          <p:nvPr/>
        </p:nvSpPr>
        <p:spPr>
          <a:xfrm>
            <a:off x="0" y="1326433"/>
            <a:ext cx="12192000" cy="5610225"/>
          </a:xfrm>
          <a:prstGeom prst="rect">
            <a:avLst/>
          </a:prstGeom>
          <a:solidFill>
            <a:srgbClr val="164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7BCBF-85B8-45AE-9FDB-4F96FFDDD0FF}"/>
              </a:ext>
            </a:extLst>
          </p:cNvPr>
          <p:cNvSpPr>
            <a:spLocks noGrp="1"/>
          </p:cNvSpPr>
          <p:nvPr>
            <p:ph type="title"/>
          </p:nvPr>
        </p:nvSpPr>
        <p:spPr>
          <a:xfrm>
            <a:off x="838199" y="1895475"/>
            <a:ext cx="8928101" cy="3971925"/>
          </a:xfrm>
        </p:spPr>
        <p:txBody>
          <a:bodyPr>
            <a:normAutofit/>
          </a:bodyPr>
          <a:lstStyle/>
          <a:p>
            <a:pPr>
              <a:lnSpc>
                <a:spcPct val="114000"/>
              </a:lnSpc>
              <a:spcAft>
                <a:spcPts val="1200"/>
              </a:spcAft>
            </a:pPr>
            <a:r>
              <a:rPr lang="en-US" sz="2800" dirty="0">
                <a:solidFill>
                  <a:schemeClr val="bg1"/>
                </a:solidFill>
              </a:rPr>
              <a:t>Agenda </a:t>
            </a:r>
            <a:br>
              <a:rPr lang="en-US" sz="1600" dirty="0">
                <a:solidFill>
                  <a:schemeClr val="bg1"/>
                </a:solidFill>
              </a:rPr>
            </a:br>
            <a:br>
              <a:rPr lang="en-US" sz="1600" dirty="0">
                <a:solidFill>
                  <a:schemeClr val="bg1"/>
                </a:solidFill>
              </a:rPr>
            </a:br>
            <a:br>
              <a:rPr lang="en-US" sz="1600" dirty="0">
                <a:solidFill>
                  <a:schemeClr val="bg1"/>
                </a:solidFill>
              </a:rPr>
            </a:br>
            <a:r>
              <a:rPr lang="en-US" sz="1600" dirty="0">
                <a:solidFill>
                  <a:srgbClr val="7AAAC0"/>
                </a:solidFill>
              </a:rPr>
              <a:t>Unit 0 – Setting the stage</a:t>
            </a:r>
            <a:br>
              <a:rPr lang="en-US" sz="1600" dirty="0">
                <a:solidFill>
                  <a:schemeClr val="bg1"/>
                </a:solidFill>
              </a:rPr>
            </a:br>
            <a:br>
              <a:rPr lang="en-US" sz="1600" dirty="0">
                <a:solidFill>
                  <a:schemeClr val="bg1"/>
                </a:solidFill>
              </a:rPr>
            </a:br>
            <a:r>
              <a:rPr lang="en-US" sz="1600" dirty="0">
                <a:solidFill>
                  <a:schemeClr val="bg1"/>
                </a:solidFill>
              </a:rPr>
              <a:t>Unit 1 – The fishing industry </a:t>
            </a:r>
            <a:br>
              <a:rPr lang="en-US" sz="1600" dirty="0">
                <a:solidFill>
                  <a:schemeClr val="bg1"/>
                </a:solidFill>
              </a:rPr>
            </a:br>
            <a:br>
              <a:rPr lang="en-US" sz="1600" dirty="0">
                <a:solidFill>
                  <a:schemeClr val="bg1"/>
                </a:solidFill>
              </a:rPr>
            </a:br>
            <a:r>
              <a:rPr lang="en-US" sz="1600" dirty="0">
                <a:solidFill>
                  <a:schemeClr val="bg1"/>
                </a:solidFill>
              </a:rPr>
              <a:t>Unit 2 – Human rights risks in the fishing industry</a:t>
            </a:r>
            <a:br>
              <a:rPr lang="en-US" sz="1600" dirty="0">
                <a:solidFill>
                  <a:schemeClr val="bg1"/>
                </a:solidFill>
              </a:rPr>
            </a:br>
            <a:br>
              <a:rPr lang="en-US" sz="1600" dirty="0">
                <a:solidFill>
                  <a:schemeClr val="bg1"/>
                </a:solidFill>
              </a:rPr>
            </a:br>
            <a:r>
              <a:rPr lang="en-US" sz="1600" dirty="0">
                <a:solidFill>
                  <a:schemeClr val="bg1"/>
                </a:solidFill>
              </a:rPr>
              <a:t>Unit 3 – Decent work in fishing </a:t>
            </a:r>
            <a:br>
              <a:rPr lang="en-US" sz="1600" dirty="0">
                <a:solidFill>
                  <a:schemeClr val="bg1"/>
                </a:solidFill>
              </a:rPr>
            </a:b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40FA9F83-D0E9-4D02-8C6D-5E82334C6519}"/>
              </a:ext>
            </a:extLst>
          </p:cNvPr>
          <p:cNvSpPr>
            <a:spLocks noGrp="1"/>
          </p:cNvSpPr>
          <p:nvPr>
            <p:ph type="sldNum" sz="quarter" idx="12"/>
          </p:nvPr>
        </p:nvSpPr>
        <p:spPr/>
        <p:txBody>
          <a:bodyPr/>
          <a:lstStyle/>
          <a:p>
            <a:fld id="{6CFE7187-A782-504C-951B-750469532E0A}" type="slidenum">
              <a:rPr lang="en-CH" smtClean="0"/>
              <a:t>5</a:t>
            </a:fld>
            <a:endParaRPr lang="en-CH"/>
          </a:p>
        </p:txBody>
      </p:sp>
    </p:spTree>
    <p:extLst>
      <p:ext uri="{BB962C8B-B14F-4D97-AF65-F5344CB8AC3E}">
        <p14:creationId xmlns:p14="http://schemas.microsoft.com/office/powerpoint/2010/main" val="3585047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2">
            <a:extLst>
              <a:ext uri="{FF2B5EF4-FFF2-40B4-BE49-F238E27FC236}">
                <a16:creationId xmlns:a16="http://schemas.microsoft.com/office/drawing/2014/main" id="{60F7FA5E-81E4-57AF-9D1F-A2415EE513E7}"/>
              </a:ext>
            </a:extLst>
          </p:cNvPr>
          <p:cNvSpPr/>
          <p:nvPr/>
        </p:nvSpPr>
        <p:spPr>
          <a:xfrm>
            <a:off x="0" y="1887470"/>
            <a:ext cx="12192000" cy="436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spcBef>
                <a:spcPts val="1000"/>
              </a:spcBef>
            </a:pP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 name="Content Placeholder 1">
            <a:extLst>
              <a:ext uri="{FF2B5EF4-FFF2-40B4-BE49-F238E27FC236}">
                <a16:creationId xmlns:a16="http://schemas.microsoft.com/office/drawing/2014/main" id="{79609D6C-BCD7-2003-9551-AE8703149C18}"/>
              </a:ext>
            </a:extLst>
          </p:cNvPr>
          <p:cNvSpPr>
            <a:spLocks noGrp="1"/>
          </p:cNvSpPr>
          <p:nvPr>
            <p:ph idx="1"/>
          </p:nvPr>
        </p:nvSpPr>
        <p:spPr/>
        <p:txBody>
          <a:bodyPr>
            <a:normAutofit fontScale="77500" lnSpcReduction="20000"/>
          </a:bodyPr>
          <a:lstStyle/>
          <a:p>
            <a:pPr marL="0" indent="0">
              <a:buNone/>
            </a:pPr>
            <a:r>
              <a:rPr lang="en-US" b="1" dirty="0"/>
              <a:t>Partnerships and standards</a:t>
            </a:r>
            <a:r>
              <a:rPr lang="en-US" dirty="0"/>
              <a:t>: </a:t>
            </a:r>
          </a:p>
          <a:p>
            <a:pPr>
              <a:buFont typeface="Wingdings" panose="05000000000000000000" pitchFamily="2" charset="2"/>
              <a:buChar char="§"/>
            </a:pPr>
            <a:r>
              <a:rPr lang="en-US" dirty="0"/>
              <a:t>Stakeholder collaboration: Thai Government, the Seafood Taskforce (industry association), and suppliers</a:t>
            </a:r>
          </a:p>
          <a:p>
            <a:pPr>
              <a:buFont typeface="Wingdings" panose="05000000000000000000" pitchFamily="2" charset="2"/>
              <a:buChar char="§"/>
            </a:pPr>
            <a:r>
              <a:rPr lang="en-US" dirty="0"/>
              <a:t>NGOs: </a:t>
            </a:r>
            <a:r>
              <a:rPr lang="en-US" i="1" dirty="0"/>
              <a:t>Issara Institute </a:t>
            </a:r>
            <a:r>
              <a:rPr lang="en-US" dirty="0"/>
              <a:t>(human trafficking and forced labor, grievance mechanisms), </a:t>
            </a:r>
            <a:r>
              <a:rPr lang="en-US" i="1" dirty="0"/>
              <a:t>Verité</a:t>
            </a:r>
            <a:r>
              <a:rPr lang="en-US" dirty="0"/>
              <a:t> (labor abuses in supply chains) </a:t>
            </a:r>
          </a:p>
          <a:p>
            <a:pPr>
              <a:buFont typeface="Wingdings" panose="05000000000000000000" pitchFamily="2" charset="2"/>
              <a:buChar char="§"/>
            </a:pPr>
            <a:r>
              <a:rPr lang="en-US" dirty="0"/>
              <a:t>Sustainable Fisheries Partnership (SFP): sharing purchasing information, Target 75% Champion</a:t>
            </a:r>
          </a:p>
          <a:p>
            <a:pPr>
              <a:buFont typeface="Wingdings" panose="05000000000000000000" pitchFamily="2" charset="2"/>
              <a:buChar char="§"/>
            </a:pPr>
            <a:r>
              <a:rPr lang="en-US" dirty="0"/>
              <a:t>International Union for Conservation of Nature Red List: to prevent illegal, unreported and unregulated (IUU) fishing</a:t>
            </a:r>
          </a:p>
          <a:p>
            <a:pPr>
              <a:buFont typeface="Wingdings" panose="05000000000000000000" pitchFamily="2" charset="2"/>
              <a:buChar char="§"/>
            </a:pPr>
            <a:endParaRPr lang="en-US" b="1" dirty="0"/>
          </a:p>
          <a:p>
            <a:pPr marL="0" indent="0">
              <a:buNone/>
            </a:pPr>
            <a:r>
              <a:rPr lang="en-US" b="1" dirty="0"/>
              <a:t>Audits, progress monitoring, accountability</a:t>
            </a:r>
            <a:r>
              <a:rPr lang="en-US" dirty="0"/>
              <a:t>: </a:t>
            </a:r>
          </a:p>
          <a:p>
            <a:pPr>
              <a:buFont typeface="Wingdings" panose="05000000000000000000" pitchFamily="2" charset="2"/>
              <a:buChar char="§"/>
            </a:pPr>
            <a:r>
              <a:rPr lang="en-US" dirty="0"/>
              <a:t>&gt; 10% of vessels (Thailand) audited against the Seafood Task Force limited scope UL (Underwriters Laboratories) standard</a:t>
            </a:r>
          </a:p>
          <a:p>
            <a:pPr>
              <a:buFont typeface="Wingdings" panose="05000000000000000000" pitchFamily="2" charset="2"/>
              <a:buChar char="§"/>
            </a:pPr>
            <a:r>
              <a:rPr lang="en-US" dirty="0"/>
              <a:t>Independent 3</a:t>
            </a:r>
            <a:r>
              <a:rPr lang="en-US" baseline="30000" dirty="0"/>
              <a:t>rd</a:t>
            </a:r>
            <a:r>
              <a:rPr lang="en-US" dirty="0"/>
              <a:t> party vessel audits against the Thai Union Vessel Code of Conduct (</a:t>
            </a:r>
            <a:r>
              <a:rPr lang="en-US" dirty="0" err="1"/>
              <a:t>VCoC</a:t>
            </a:r>
            <a:r>
              <a:rPr lang="en-US" dirty="0"/>
              <a:t>)</a:t>
            </a:r>
          </a:p>
          <a:p>
            <a:pPr>
              <a:buFont typeface="Wingdings" panose="05000000000000000000" pitchFamily="2" charset="2"/>
              <a:buChar char="§"/>
            </a:pPr>
            <a:endParaRPr lang="en-US" dirty="0"/>
          </a:p>
          <a:p>
            <a:pPr marL="0" indent="0">
              <a:buNone/>
            </a:pPr>
            <a:r>
              <a:rPr lang="en-US" b="1" dirty="0"/>
              <a:t>Progress reports: </a:t>
            </a:r>
          </a:p>
          <a:p>
            <a:pPr>
              <a:buFont typeface="Wingdings" panose="05000000000000000000" pitchFamily="2" charset="2"/>
              <a:buChar char="§"/>
            </a:pPr>
            <a:r>
              <a:rPr lang="en-US" dirty="0"/>
              <a:t>Nestlé responsible sourcing standard</a:t>
            </a:r>
          </a:p>
          <a:p>
            <a:pPr>
              <a:buFont typeface="Wingdings" panose="05000000000000000000" pitchFamily="2" charset="2"/>
              <a:buChar char="§"/>
            </a:pPr>
            <a:r>
              <a:rPr lang="en-US" dirty="0"/>
              <a:t>Publication of sourcing regions</a:t>
            </a:r>
          </a:p>
          <a:p>
            <a:pPr>
              <a:buFont typeface="Wingdings" panose="05000000000000000000" pitchFamily="2" charset="2"/>
              <a:buChar char="§"/>
            </a:pPr>
            <a:r>
              <a:rPr lang="en-US" dirty="0"/>
              <a:t>Regular progress reports for Nestlé’s seafood sourcing </a:t>
            </a:r>
          </a:p>
        </p:txBody>
      </p:sp>
      <p:sp>
        <p:nvSpPr>
          <p:cNvPr id="8" name="Title 7">
            <a:extLst>
              <a:ext uri="{FF2B5EF4-FFF2-40B4-BE49-F238E27FC236}">
                <a16:creationId xmlns:a16="http://schemas.microsoft.com/office/drawing/2014/main" id="{5F5D4AB7-7CB6-4CE7-4FA2-9F4671902B0A}"/>
              </a:ext>
            </a:extLst>
          </p:cNvPr>
          <p:cNvSpPr>
            <a:spLocks noGrp="1"/>
          </p:cNvSpPr>
          <p:nvPr>
            <p:ph type="title"/>
          </p:nvPr>
        </p:nvSpPr>
        <p:spPr/>
        <p:txBody>
          <a:bodyPr/>
          <a:lstStyle/>
          <a:p>
            <a:r>
              <a:rPr lang="de-CH" dirty="0"/>
              <a:t>Nestlé: </a:t>
            </a:r>
            <a:r>
              <a:rPr lang="de-CH" dirty="0" err="1"/>
              <a:t>Collaborations</a:t>
            </a:r>
            <a:r>
              <a:rPr lang="de-CH" dirty="0"/>
              <a:t> </a:t>
            </a:r>
            <a:r>
              <a:rPr lang="de-CH" dirty="0" err="1"/>
              <a:t>to</a:t>
            </a:r>
            <a:r>
              <a:rPr lang="de-CH" dirty="0"/>
              <a:t> </a:t>
            </a:r>
            <a:r>
              <a:rPr lang="de-CH" dirty="0" err="1"/>
              <a:t>improve</a:t>
            </a:r>
            <a:r>
              <a:rPr lang="de-CH" dirty="0"/>
              <a:t> </a:t>
            </a:r>
            <a:r>
              <a:rPr lang="de-CH" dirty="0" err="1"/>
              <a:t>sourcing</a:t>
            </a:r>
            <a:r>
              <a:rPr lang="de-CH" dirty="0"/>
              <a:t> </a:t>
            </a:r>
            <a:r>
              <a:rPr lang="de-CH" dirty="0" err="1"/>
              <a:t>of</a:t>
            </a:r>
            <a:r>
              <a:rPr lang="de-CH" dirty="0"/>
              <a:t> </a:t>
            </a:r>
            <a:r>
              <a:rPr lang="de-CH" dirty="0" err="1"/>
              <a:t>fish</a:t>
            </a:r>
            <a:endParaRPr lang="en-US" dirty="0"/>
          </a:p>
        </p:txBody>
      </p:sp>
      <p:sp>
        <p:nvSpPr>
          <p:cNvPr id="7" name="Slide Number Placeholder 6">
            <a:extLst>
              <a:ext uri="{FF2B5EF4-FFF2-40B4-BE49-F238E27FC236}">
                <a16:creationId xmlns:a16="http://schemas.microsoft.com/office/drawing/2014/main" id="{0B916988-D116-DF8F-DDD4-42219CA7BA94}"/>
              </a:ext>
            </a:extLst>
          </p:cNvPr>
          <p:cNvSpPr>
            <a:spLocks noGrp="1"/>
          </p:cNvSpPr>
          <p:nvPr>
            <p:ph type="sldNum" sz="quarter" idx="12"/>
          </p:nvPr>
        </p:nvSpPr>
        <p:spPr/>
        <p:txBody>
          <a:bodyPr/>
          <a:lstStyle/>
          <a:p>
            <a:fld id="{6CFE7187-A782-504C-951B-750469532E0A}" type="slidenum">
              <a:rPr lang="x-none" smtClean="0"/>
              <a:t>50</a:t>
            </a:fld>
            <a:endParaRPr lang="x-none"/>
          </a:p>
        </p:txBody>
      </p:sp>
      <p:sp>
        <p:nvSpPr>
          <p:cNvPr id="10" name="Text Placeholder 9">
            <a:extLst>
              <a:ext uri="{FF2B5EF4-FFF2-40B4-BE49-F238E27FC236}">
                <a16:creationId xmlns:a16="http://schemas.microsoft.com/office/drawing/2014/main" id="{D199CC07-FE20-C3C2-34EC-F5E5A102265F}"/>
              </a:ext>
            </a:extLst>
          </p:cNvPr>
          <p:cNvSpPr>
            <a:spLocks noGrp="1"/>
          </p:cNvSpPr>
          <p:nvPr>
            <p:ph type="body" sz="quarter" idx="13"/>
          </p:nvPr>
        </p:nvSpPr>
        <p:spPr/>
        <p:txBody>
          <a:bodyPr>
            <a:noAutofit/>
          </a:bodyPr>
          <a:lstStyle/>
          <a:p>
            <a:r>
              <a:rPr lang="en-US" dirty="0"/>
              <a:t>https://www.nestle.com/media/news/nestle-tackles-abuses-seafood-supply-chain; https://www.nestle.com/sites/default/files/2019-07/nestle-supply-chain-disclosure-seafood-upstream.pdf</a:t>
            </a:r>
          </a:p>
        </p:txBody>
      </p:sp>
      <p:sp>
        <p:nvSpPr>
          <p:cNvPr id="6" name="Ellipse 10">
            <a:extLst>
              <a:ext uri="{FF2B5EF4-FFF2-40B4-BE49-F238E27FC236}">
                <a16:creationId xmlns:a16="http://schemas.microsoft.com/office/drawing/2014/main" id="{E44B997E-5B8F-8645-AFC2-351C04D6CA3C}"/>
              </a:ext>
            </a:extLst>
          </p:cNvPr>
          <p:cNvSpPr>
            <a:spLocks noChangeAspect="1"/>
          </p:cNvSpPr>
          <p:nvPr/>
        </p:nvSpPr>
        <p:spPr>
          <a:xfrm rot="360000">
            <a:off x="9297724" y="3818037"/>
            <a:ext cx="2160000" cy="2160000"/>
          </a:xfrm>
          <a:prstGeom prst="ellipse">
            <a:avLst/>
          </a:prstGeom>
          <a:solidFill>
            <a:srgbClr val="F2F2F2">
              <a:alpha val="50196"/>
            </a:srgbClr>
          </a:solidFill>
          <a:ln>
            <a:solidFill>
              <a:srgbClr val="247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247BA0"/>
                </a:solidFill>
                <a:latin typeface="Lato" panose="020F0502020204030203" pitchFamily="34" charset="0"/>
                <a:ea typeface="Lato" panose="020F0502020204030203" pitchFamily="34" charset="0"/>
                <a:cs typeface="Lato" panose="020F0502020204030203" pitchFamily="34" charset="0"/>
              </a:rPr>
              <a:t>Focus on Thailand but also working in other countries</a:t>
            </a:r>
          </a:p>
        </p:txBody>
      </p:sp>
    </p:spTree>
    <p:extLst>
      <p:ext uri="{BB962C8B-B14F-4D97-AF65-F5344CB8AC3E}">
        <p14:creationId xmlns:p14="http://schemas.microsoft.com/office/powerpoint/2010/main" val="1646387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2">
            <a:extLst>
              <a:ext uri="{FF2B5EF4-FFF2-40B4-BE49-F238E27FC236}">
                <a16:creationId xmlns:a16="http://schemas.microsoft.com/office/drawing/2014/main" id="{60F7FA5E-81E4-57AF-9D1F-A2415EE513E7}"/>
              </a:ext>
            </a:extLst>
          </p:cNvPr>
          <p:cNvSpPr/>
          <p:nvPr/>
        </p:nvSpPr>
        <p:spPr>
          <a:xfrm>
            <a:off x="0" y="1887470"/>
            <a:ext cx="12192000" cy="436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spcBef>
                <a:spcPts val="1000"/>
              </a:spcBef>
            </a:pP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8" name="Title 7">
            <a:extLst>
              <a:ext uri="{FF2B5EF4-FFF2-40B4-BE49-F238E27FC236}">
                <a16:creationId xmlns:a16="http://schemas.microsoft.com/office/drawing/2014/main" id="{5F5D4AB7-7CB6-4CE7-4FA2-9F4671902B0A}"/>
              </a:ext>
            </a:extLst>
          </p:cNvPr>
          <p:cNvSpPr>
            <a:spLocks noGrp="1"/>
          </p:cNvSpPr>
          <p:nvPr>
            <p:ph type="title"/>
          </p:nvPr>
        </p:nvSpPr>
        <p:spPr/>
        <p:txBody>
          <a:bodyPr/>
          <a:lstStyle/>
          <a:p>
            <a:r>
              <a:rPr lang="de-CH" dirty="0"/>
              <a:t>Nestlé 2017: Progress after 2-3 </a:t>
            </a:r>
            <a:r>
              <a:rPr lang="de-CH" dirty="0" err="1"/>
              <a:t>years</a:t>
            </a:r>
            <a:endParaRPr lang="en-US" dirty="0"/>
          </a:p>
        </p:txBody>
      </p:sp>
      <p:sp>
        <p:nvSpPr>
          <p:cNvPr id="7" name="Slide Number Placeholder 6">
            <a:extLst>
              <a:ext uri="{FF2B5EF4-FFF2-40B4-BE49-F238E27FC236}">
                <a16:creationId xmlns:a16="http://schemas.microsoft.com/office/drawing/2014/main" id="{0B916988-D116-DF8F-DDD4-42219CA7BA94}"/>
              </a:ext>
            </a:extLst>
          </p:cNvPr>
          <p:cNvSpPr>
            <a:spLocks noGrp="1"/>
          </p:cNvSpPr>
          <p:nvPr>
            <p:ph type="sldNum" sz="quarter" idx="12"/>
          </p:nvPr>
        </p:nvSpPr>
        <p:spPr/>
        <p:txBody>
          <a:bodyPr/>
          <a:lstStyle/>
          <a:p>
            <a:fld id="{6CFE7187-A782-504C-951B-750469532E0A}" type="slidenum">
              <a:rPr lang="x-none" smtClean="0"/>
              <a:t>51</a:t>
            </a:fld>
            <a:endParaRPr lang="x-none"/>
          </a:p>
        </p:txBody>
      </p:sp>
      <p:sp>
        <p:nvSpPr>
          <p:cNvPr id="10" name="Text Placeholder 9">
            <a:extLst>
              <a:ext uri="{FF2B5EF4-FFF2-40B4-BE49-F238E27FC236}">
                <a16:creationId xmlns:a16="http://schemas.microsoft.com/office/drawing/2014/main" id="{D199CC07-FE20-C3C2-34EC-F5E5A102265F}"/>
              </a:ext>
            </a:extLst>
          </p:cNvPr>
          <p:cNvSpPr>
            <a:spLocks noGrp="1"/>
          </p:cNvSpPr>
          <p:nvPr>
            <p:ph type="body" sz="quarter" idx="13"/>
          </p:nvPr>
        </p:nvSpPr>
        <p:spPr/>
        <p:txBody>
          <a:bodyPr>
            <a:noAutofit/>
          </a:bodyPr>
          <a:lstStyle/>
          <a:p>
            <a:r>
              <a:rPr lang="en-US" dirty="0"/>
              <a:t>https://www.nestle-cwa.com/en/csv/raw-materials/fish-seafood; https://www.nestle.com/media/news/inauguration-demo-boat-thai-fishing-industry-Thailand; https://www.youtube.com/watch?v=qTZUDHPts10</a:t>
            </a:r>
          </a:p>
        </p:txBody>
      </p:sp>
      <p:pic>
        <p:nvPicPr>
          <p:cNvPr id="4" name="Picture 3">
            <a:extLst>
              <a:ext uri="{FF2B5EF4-FFF2-40B4-BE49-F238E27FC236}">
                <a16:creationId xmlns:a16="http://schemas.microsoft.com/office/drawing/2014/main" id="{555C5DBE-DA14-9018-8762-C126E7AEB4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198" y="2032989"/>
            <a:ext cx="5541337" cy="4122087"/>
          </a:xfrm>
          <a:prstGeom prst="rect">
            <a:avLst/>
          </a:prstGeom>
        </p:spPr>
      </p:pic>
      <p:pic>
        <p:nvPicPr>
          <p:cNvPr id="6" name="Picture 5">
            <a:extLst>
              <a:ext uri="{FF2B5EF4-FFF2-40B4-BE49-F238E27FC236}">
                <a16:creationId xmlns:a16="http://schemas.microsoft.com/office/drawing/2014/main" id="{2E1CC488-11E1-7DFF-94BE-70470DDFA3AF}"/>
              </a:ext>
            </a:extLst>
          </p:cNvPr>
          <p:cNvPicPr>
            <a:picLocks noChangeAspect="1"/>
          </p:cNvPicPr>
          <p:nvPr/>
        </p:nvPicPr>
        <p:blipFill>
          <a:blip r:embed="rId3"/>
          <a:stretch>
            <a:fillRect/>
          </a:stretch>
        </p:blipFill>
        <p:spPr>
          <a:xfrm>
            <a:off x="6538666" y="4643156"/>
            <a:ext cx="5239019" cy="889046"/>
          </a:xfrm>
          <a:prstGeom prst="rect">
            <a:avLst/>
          </a:prstGeom>
        </p:spPr>
      </p:pic>
    </p:spTree>
    <p:extLst>
      <p:ext uri="{BB962C8B-B14F-4D97-AF65-F5344CB8AC3E}">
        <p14:creationId xmlns:p14="http://schemas.microsoft.com/office/powerpoint/2010/main" val="2038108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22">
            <a:extLst>
              <a:ext uri="{FF2B5EF4-FFF2-40B4-BE49-F238E27FC236}">
                <a16:creationId xmlns:a16="http://schemas.microsoft.com/office/drawing/2014/main" id="{FD1E771D-AB11-E72A-B738-2E37EEE164D0}"/>
              </a:ext>
            </a:extLst>
          </p:cNvPr>
          <p:cNvSpPr/>
          <p:nvPr/>
        </p:nvSpPr>
        <p:spPr>
          <a:xfrm>
            <a:off x="0" y="1887470"/>
            <a:ext cx="12192000" cy="436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spcBef>
                <a:spcPts val="1000"/>
              </a:spcBef>
            </a:pP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7" name="Content Placeholder 6">
            <a:extLst>
              <a:ext uri="{FF2B5EF4-FFF2-40B4-BE49-F238E27FC236}">
                <a16:creationId xmlns:a16="http://schemas.microsoft.com/office/drawing/2014/main" id="{7B8AF807-3313-037C-F254-001F385729D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38199" y="4845215"/>
            <a:ext cx="6320066" cy="1257218"/>
          </a:xfrm>
        </p:spPr>
      </p:pic>
      <p:sp>
        <p:nvSpPr>
          <p:cNvPr id="3" name="Title 2">
            <a:extLst>
              <a:ext uri="{FF2B5EF4-FFF2-40B4-BE49-F238E27FC236}">
                <a16:creationId xmlns:a16="http://schemas.microsoft.com/office/drawing/2014/main" id="{61B8BE71-D4F8-4E7D-9343-5437DA7CD227}"/>
              </a:ext>
            </a:extLst>
          </p:cNvPr>
          <p:cNvSpPr>
            <a:spLocks noGrp="1"/>
          </p:cNvSpPr>
          <p:nvPr>
            <p:ph type="title"/>
          </p:nvPr>
        </p:nvSpPr>
        <p:spPr/>
        <p:txBody>
          <a:bodyPr/>
          <a:lstStyle/>
          <a:p>
            <a:r>
              <a:rPr lang="de-CH" dirty="0"/>
              <a:t>Nestlé 2020: </a:t>
            </a:r>
            <a:r>
              <a:rPr lang="de-CH" dirty="0" err="1"/>
              <a:t>Latest</a:t>
            </a:r>
            <a:r>
              <a:rPr lang="de-CH" dirty="0"/>
              <a:t> update on </a:t>
            </a:r>
            <a:r>
              <a:rPr lang="de-CH" dirty="0" err="1"/>
              <a:t>responsible</a:t>
            </a:r>
            <a:r>
              <a:rPr lang="de-CH" dirty="0"/>
              <a:t> </a:t>
            </a:r>
            <a:r>
              <a:rPr lang="de-CH" dirty="0" err="1"/>
              <a:t>seafood</a:t>
            </a:r>
            <a:r>
              <a:rPr lang="de-CH" dirty="0"/>
              <a:t> </a:t>
            </a:r>
            <a:r>
              <a:rPr lang="de-CH" dirty="0" err="1"/>
              <a:t>supply</a:t>
            </a:r>
            <a:r>
              <a:rPr lang="de-CH" dirty="0"/>
              <a:t> </a:t>
            </a:r>
            <a:r>
              <a:rPr lang="de-CH" dirty="0" err="1"/>
              <a:t>chains</a:t>
            </a:r>
            <a:endParaRPr lang="en-US" dirty="0"/>
          </a:p>
        </p:txBody>
      </p:sp>
      <p:sp>
        <p:nvSpPr>
          <p:cNvPr id="4" name="Slide Number Placeholder 3">
            <a:extLst>
              <a:ext uri="{FF2B5EF4-FFF2-40B4-BE49-F238E27FC236}">
                <a16:creationId xmlns:a16="http://schemas.microsoft.com/office/drawing/2014/main" id="{9A967A14-B43D-37CC-A916-7F982CB7E4A0}"/>
              </a:ext>
            </a:extLst>
          </p:cNvPr>
          <p:cNvSpPr>
            <a:spLocks noGrp="1"/>
          </p:cNvSpPr>
          <p:nvPr>
            <p:ph type="sldNum" sz="quarter" idx="12"/>
          </p:nvPr>
        </p:nvSpPr>
        <p:spPr/>
        <p:txBody>
          <a:bodyPr/>
          <a:lstStyle/>
          <a:p>
            <a:fld id="{6CFE7187-A782-504C-951B-750469532E0A}" type="slidenum">
              <a:rPr lang="x-none" smtClean="0"/>
              <a:t>52</a:t>
            </a:fld>
            <a:endParaRPr lang="x-none" dirty="0"/>
          </a:p>
        </p:txBody>
      </p:sp>
      <p:sp>
        <p:nvSpPr>
          <p:cNvPr id="5" name="Text Placeholder 4">
            <a:extLst>
              <a:ext uri="{FF2B5EF4-FFF2-40B4-BE49-F238E27FC236}">
                <a16:creationId xmlns:a16="http://schemas.microsoft.com/office/drawing/2014/main" id="{1027CD1C-677E-1CBE-1B40-D2DC9736EA96}"/>
              </a:ext>
            </a:extLst>
          </p:cNvPr>
          <p:cNvSpPr>
            <a:spLocks noGrp="1"/>
          </p:cNvSpPr>
          <p:nvPr>
            <p:ph type="body" sz="quarter" idx="13"/>
          </p:nvPr>
        </p:nvSpPr>
        <p:spPr/>
        <p:txBody>
          <a:bodyPr>
            <a:noAutofit/>
          </a:bodyPr>
          <a:lstStyle/>
          <a:p>
            <a:r>
              <a:rPr lang="en-US" dirty="0"/>
              <a:t>https://www.nestle.com/sites/default/files/2021-03/nestle-responsible-sourcing-seafood-progress-report-2020.pdf; https://www.nestle.com/sites/default/files/asset-library/documents/media/infographics/seafood-supply-chain-infographic.pdf; https://www.nestle.com/sustainability/sustainable-sourcing/fish-seafood</a:t>
            </a:r>
          </a:p>
        </p:txBody>
      </p:sp>
      <p:sp>
        <p:nvSpPr>
          <p:cNvPr id="11" name="Content Placeholder 1">
            <a:extLst>
              <a:ext uri="{FF2B5EF4-FFF2-40B4-BE49-F238E27FC236}">
                <a16:creationId xmlns:a16="http://schemas.microsoft.com/office/drawing/2014/main" id="{8C955B3D-2422-D9D9-0F14-953D40161877}"/>
              </a:ext>
            </a:extLst>
          </p:cNvPr>
          <p:cNvSpPr txBox="1">
            <a:spLocks/>
          </p:cNvSpPr>
          <p:nvPr/>
        </p:nvSpPr>
        <p:spPr>
          <a:xfrm>
            <a:off x="838199" y="2399568"/>
            <a:ext cx="9089571" cy="257355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baseline="0">
                <a:solidFill>
                  <a:schemeClr val="tx1"/>
                </a:solidFill>
                <a:latin typeface="Lato" panose="020F0502020204030203" pitchFamily="34"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baseline="0">
                <a:solidFill>
                  <a:schemeClr val="tx1"/>
                </a:solidFill>
                <a:latin typeface="Lato" panose="020F0502020204030203" pitchFamily="34"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kern="1200" baseline="0">
                <a:solidFill>
                  <a:schemeClr val="tx1"/>
                </a:solidFill>
                <a:latin typeface="Lato" panose="020F0502020204030203" pitchFamily="34"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100" kern="1200" baseline="0">
                <a:solidFill>
                  <a:schemeClr val="tx1"/>
                </a:solidFill>
                <a:latin typeface="Lato" panose="020F0502020204030203" pitchFamily="34"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baseline="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b="1" dirty="0"/>
              <a:t>Nestlé’s 2020 progress report includes sections on: </a:t>
            </a:r>
          </a:p>
          <a:p>
            <a:pPr>
              <a:spcBef>
                <a:spcPts val="0"/>
              </a:spcBef>
              <a:spcAft>
                <a:spcPts val="600"/>
              </a:spcAft>
              <a:buFont typeface="Wingdings" panose="05000000000000000000" pitchFamily="2" charset="2"/>
              <a:buChar char="§"/>
            </a:pPr>
            <a:r>
              <a:rPr lang="en-US" dirty="0"/>
              <a:t>Knowing where our seafood comes from and how it is produced</a:t>
            </a:r>
          </a:p>
          <a:p>
            <a:pPr>
              <a:spcBef>
                <a:spcPts val="0"/>
              </a:spcBef>
              <a:spcAft>
                <a:spcPts val="600"/>
              </a:spcAft>
              <a:buFont typeface="Wingdings" panose="05000000000000000000" pitchFamily="2" charset="2"/>
              <a:buChar char="§"/>
            </a:pPr>
            <a:r>
              <a:rPr lang="en-US" dirty="0"/>
              <a:t>Collaborating on responsible vessel working conditions</a:t>
            </a:r>
          </a:p>
          <a:p>
            <a:pPr>
              <a:spcBef>
                <a:spcPts val="0"/>
              </a:spcBef>
              <a:spcAft>
                <a:spcPts val="600"/>
              </a:spcAft>
              <a:buFont typeface="Wingdings" panose="05000000000000000000" pitchFamily="2" charset="2"/>
              <a:buChar char="§"/>
            </a:pPr>
            <a:r>
              <a:rPr lang="en-US" dirty="0"/>
              <a:t>The Business Case for Safe Working and Living Conditions</a:t>
            </a:r>
          </a:p>
          <a:p>
            <a:pPr>
              <a:spcBef>
                <a:spcPts val="0"/>
              </a:spcBef>
              <a:spcAft>
                <a:spcPts val="600"/>
              </a:spcAft>
              <a:buFont typeface="Wingdings" panose="05000000000000000000" pitchFamily="2" charset="2"/>
              <a:buChar char="§"/>
            </a:pPr>
            <a:r>
              <a:rPr lang="en-US" dirty="0"/>
              <a:t>Worker Voice and Remediation</a:t>
            </a:r>
          </a:p>
          <a:p>
            <a:pPr>
              <a:spcBef>
                <a:spcPts val="0"/>
              </a:spcBef>
              <a:spcAft>
                <a:spcPts val="600"/>
              </a:spcAft>
              <a:buFont typeface="Wingdings" panose="05000000000000000000" pitchFamily="2" charset="2"/>
              <a:buChar char="§"/>
            </a:pPr>
            <a:r>
              <a:rPr lang="en-US" dirty="0"/>
              <a:t>Multi-stakeholder collaboration</a:t>
            </a:r>
          </a:p>
        </p:txBody>
      </p:sp>
      <p:pic>
        <p:nvPicPr>
          <p:cNvPr id="12" name="Picture 11">
            <a:extLst>
              <a:ext uri="{FF2B5EF4-FFF2-40B4-BE49-F238E27FC236}">
                <a16:creationId xmlns:a16="http://schemas.microsoft.com/office/drawing/2014/main" id="{06290430-7539-3F3C-E193-466010B7E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3816" y="2044782"/>
            <a:ext cx="2143954" cy="4057651"/>
          </a:xfrm>
          <a:prstGeom prst="rect">
            <a:avLst/>
          </a:prstGeom>
        </p:spPr>
      </p:pic>
    </p:spTree>
    <p:extLst>
      <p:ext uri="{BB962C8B-B14F-4D97-AF65-F5344CB8AC3E}">
        <p14:creationId xmlns:p14="http://schemas.microsoft.com/office/powerpoint/2010/main" val="313839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1AB9DA62-BDCC-BB4A-8560-2674AAA6F7FD}"/>
              </a:ext>
            </a:extLst>
          </p:cNvPr>
          <p:cNvSpPr>
            <a:spLocks/>
          </p:cNvSpPr>
          <p:nvPr/>
        </p:nvSpPr>
        <p:spPr>
          <a:xfrm>
            <a:off x="-8747325" y="-1320673"/>
            <a:ext cx="10800000" cy="10800000"/>
          </a:xfrm>
          <a:prstGeom prst="ellipse">
            <a:avLst/>
          </a:prstGeom>
          <a:noFill/>
          <a:ln w="22225">
            <a:solidFill>
              <a:schemeClr val="bg1">
                <a:lumMod val="6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959A28B-016A-3243-B13B-44881556CA37}"/>
              </a:ext>
            </a:extLst>
          </p:cNvPr>
          <p:cNvSpPr>
            <a:spLocks noGrp="1"/>
          </p:cNvSpPr>
          <p:nvPr>
            <p:ph type="title"/>
          </p:nvPr>
        </p:nvSpPr>
        <p:spPr/>
        <p:txBody>
          <a:bodyPr/>
          <a:lstStyle/>
          <a:p>
            <a:r>
              <a:rPr lang="de-CH" dirty="0" err="1"/>
              <a:t>Towards</a:t>
            </a:r>
            <a:r>
              <a:rPr lang="de-CH" dirty="0"/>
              <a:t> </a:t>
            </a:r>
            <a:r>
              <a:rPr lang="de-CH" dirty="0" err="1"/>
              <a:t>decent</a:t>
            </a:r>
            <a:r>
              <a:rPr lang="de-CH" dirty="0"/>
              <a:t> </a:t>
            </a:r>
            <a:r>
              <a:rPr lang="de-CH" dirty="0" err="1"/>
              <a:t>work</a:t>
            </a:r>
            <a:r>
              <a:rPr lang="de-CH" dirty="0"/>
              <a:t> in </a:t>
            </a:r>
            <a:r>
              <a:rPr lang="de-CH" dirty="0" err="1"/>
              <a:t>the</a:t>
            </a:r>
            <a:r>
              <a:rPr lang="de-CH" dirty="0"/>
              <a:t> </a:t>
            </a:r>
            <a:r>
              <a:rPr lang="de-CH" dirty="0" err="1"/>
              <a:t>fishing</a:t>
            </a:r>
            <a:r>
              <a:rPr lang="de-CH" dirty="0"/>
              <a:t> </a:t>
            </a:r>
            <a:r>
              <a:rPr lang="de-CH" dirty="0" err="1"/>
              <a:t>industry</a:t>
            </a:r>
            <a:endParaRPr lang="en-US" dirty="0"/>
          </a:p>
        </p:txBody>
      </p:sp>
      <p:sp>
        <p:nvSpPr>
          <p:cNvPr id="5" name="Foliennummernplatzhalter 4">
            <a:extLst>
              <a:ext uri="{FF2B5EF4-FFF2-40B4-BE49-F238E27FC236}">
                <a16:creationId xmlns:a16="http://schemas.microsoft.com/office/drawing/2014/main" id="{F8D97F2C-2CDB-4D4B-9B09-599B1F13CA6A}"/>
              </a:ext>
            </a:extLst>
          </p:cNvPr>
          <p:cNvSpPr>
            <a:spLocks noGrp="1"/>
          </p:cNvSpPr>
          <p:nvPr>
            <p:ph type="sldNum" sz="quarter" idx="12"/>
          </p:nvPr>
        </p:nvSpPr>
        <p:spPr/>
        <p:txBody>
          <a:bodyPr/>
          <a:lstStyle/>
          <a:p>
            <a:fld id="{6CFE7187-A782-504C-951B-750469532E0A}" type="slidenum">
              <a:rPr lang="en-US" dirty="0" smtClean="0"/>
              <a:t>53</a:t>
            </a:fld>
            <a:endParaRPr lang="en-US" dirty="0"/>
          </a:p>
        </p:txBody>
      </p:sp>
      <p:sp>
        <p:nvSpPr>
          <p:cNvPr id="9" name="Oval 8">
            <a:extLst>
              <a:ext uri="{FF2B5EF4-FFF2-40B4-BE49-F238E27FC236}">
                <a16:creationId xmlns:a16="http://schemas.microsoft.com/office/drawing/2014/main" id="{06E5FC4A-2481-6145-BAB2-DFCEEE9113EA}"/>
              </a:ext>
            </a:extLst>
          </p:cNvPr>
          <p:cNvSpPr/>
          <p:nvPr/>
        </p:nvSpPr>
        <p:spPr>
          <a:xfrm>
            <a:off x="1693446" y="2368690"/>
            <a:ext cx="239486" cy="239486"/>
          </a:xfrm>
          <a:prstGeom prst="ellipse">
            <a:avLst/>
          </a:prstGeom>
          <a:solidFill>
            <a:schemeClr val="bg1"/>
          </a:solidFill>
          <a:ln>
            <a:noFill/>
          </a:ln>
          <a:effectLst>
            <a:glow rad="291130">
              <a:schemeClr val="bg1">
                <a:lumMod val="8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oxima Nova" panose="020B0604020202020204" charset="0"/>
            </a:endParaRPr>
          </a:p>
        </p:txBody>
      </p:sp>
      <p:sp>
        <p:nvSpPr>
          <p:cNvPr id="10" name="Oval 9">
            <a:extLst>
              <a:ext uri="{FF2B5EF4-FFF2-40B4-BE49-F238E27FC236}">
                <a16:creationId xmlns:a16="http://schemas.microsoft.com/office/drawing/2014/main" id="{6248AEBE-3DE4-AE4E-9367-618F1931F964}"/>
              </a:ext>
            </a:extLst>
          </p:cNvPr>
          <p:cNvSpPr/>
          <p:nvPr/>
        </p:nvSpPr>
        <p:spPr>
          <a:xfrm>
            <a:off x="1932932" y="3836166"/>
            <a:ext cx="239486" cy="239486"/>
          </a:xfrm>
          <a:prstGeom prst="ellipse">
            <a:avLst/>
          </a:prstGeom>
          <a:solidFill>
            <a:schemeClr val="bg1"/>
          </a:solidFill>
          <a:ln>
            <a:noFill/>
          </a:ln>
          <a:effectLst>
            <a:glow rad="291130">
              <a:schemeClr val="bg1">
                <a:lumMod val="8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oxima Nova" panose="020B0604020202020204" charset="0"/>
            </a:endParaRPr>
          </a:p>
        </p:txBody>
      </p:sp>
      <p:sp>
        <p:nvSpPr>
          <p:cNvPr id="11" name="Oval 10">
            <a:extLst>
              <a:ext uri="{FF2B5EF4-FFF2-40B4-BE49-F238E27FC236}">
                <a16:creationId xmlns:a16="http://schemas.microsoft.com/office/drawing/2014/main" id="{2919D223-8D50-C540-8128-8550D584048A}"/>
              </a:ext>
            </a:extLst>
          </p:cNvPr>
          <p:cNvSpPr/>
          <p:nvPr/>
        </p:nvSpPr>
        <p:spPr>
          <a:xfrm>
            <a:off x="1753318" y="5303643"/>
            <a:ext cx="239486" cy="239486"/>
          </a:xfrm>
          <a:prstGeom prst="ellipse">
            <a:avLst/>
          </a:prstGeom>
          <a:solidFill>
            <a:schemeClr val="bg1"/>
          </a:solidFill>
          <a:ln>
            <a:noFill/>
          </a:ln>
          <a:effectLst>
            <a:glow rad="291130">
              <a:schemeClr val="bg1">
                <a:lumMod val="8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oxima Nova" panose="020B0604020202020204" charset="0"/>
            </a:endParaRPr>
          </a:p>
        </p:txBody>
      </p:sp>
      <p:sp>
        <p:nvSpPr>
          <p:cNvPr id="14" name="Textfeld 13">
            <a:extLst>
              <a:ext uri="{FF2B5EF4-FFF2-40B4-BE49-F238E27FC236}">
                <a16:creationId xmlns:a16="http://schemas.microsoft.com/office/drawing/2014/main" id="{0842060D-6D2C-DF47-BE7F-633955A65DFF}"/>
              </a:ext>
            </a:extLst>
          </p:cNvPr>
          <p:cNvSpPr txBox="1"/>
          <p:nvPr/>
        </p:nvSpPr>
        <p:spPr>
          <a:xfrm>
            <a:off x="2407101" y="2165268"/>
            <a:ext cx="5002092" cy="646331"/>
          </a:xfrm>
          <a:prstGeom prst="rect">
            <a:avLst/>
          </a:prstGeom>
          <a:noFill/>
        </p:spPr>
        <p:txBody>
          <a:bodyPr wrap="square">
            <a:spAutoFit/>
          </a:bodyPr>
          <a:lstStyle/>
          <a:p>
            <a:r>
              <a:rPr lang="en-US" b="1" dirty="0">
                <a:latin typeface="Lato" panose="020F0502020204030203" pitchFamily="34" charset="0"/>
                <a:ea typeface="Lato" panose="020F0502020204030203" pitchFamily="34" charset="0"/>
                <a:cs typeface="Lato" panose="020F0502020204030203" pitchFamily="34" charset="0"/>
              </a:rPr>
              <a:t>Example Ghana</a:t>
            </a:r>
            <a:r>
              <a:rPr lang="en-US" dirty="0">
                <a:latin typeface="Lato" panose="020F0502020204030203" pitchFamily="34" charset="0"/>
                <a:ea typeface="Lato" panose="020F0502020204030203" pitchFamily="34" charset="0"/>
                <a:cs typeface="Lato" panose="020F0502020204030203" pitchFamily="34" charset="0"/>
              </a:rPr>
              <a:t>: dialogue between government, employers and trade unions</a:t>
            </a:r>
          </a:p>
        </p:txBody>
      </p:sp>
      <p:sp>
        <p:nvSpPr>
          <p:cNvPr id="15" name="Textfeld 14">
            <a:extLst>
              <a:ext uri="{FF2B5EF4-FFF2-40B4-BE49-F238E27FC236}">
                <a16:creationId xmlns:a16="http://schemas.microsoft.com/office/drawing/2014/main" id="{8E81C9E6-63C6-974C-BDC0-27AFEFB75927}"/>
              </a:ext>
            </a:extLst>
          </p:cNvPr>
          <p:cNvSpPr txBox="1"/>
          <p:nvPr/>
        </p:nvSpPr>
        <p:spPr>
          <a:xfrm>
            <a:off x="2407101" y="5100221"/>
            <a:ext cx="5002091" cy="646331"/>
          </a:xfrm>
          <a:prstGeom prst="rect">
            <a:avLst/>
          </a:prstGeom>
          <a:noFill/>
        </p:spPr>
        <p:txBody>
          <a:bodyPr wrap="square" lIns="91440" tIns="45720" rIns="91440" bIns="45720" anchor="t">
            <a:spAutoFit/>
          </a:bodyPr>
          <a:lstStyle/>
          <a:p>
            <a:r>
              <a:rPr lang="de-CH" b="1" dirty="0" err="1">
                <a:latin typeface="Lato"/>
                <a:ea typeface="Lato"/>
                <a:cs typeface="Lato"/>
              </a:rPr>
              <a:t>Example</a:t>
            </a:r>
            <a:r>
              <a:rPr lang="de-CH" b="1" dirty="0">
                <a:latin typeface="Lato"/>
                <a:ea typeface="Lato"/>
                <a:cs typeface="Lato"/>
              </a:rPr>
              <a:t> </a:t>
            </a:r>
            <a:r>
              <a:rPr lang="de-CH" b="1" dirty="0" err="1">
                <a:latin typeface="Lato"/>
                <a:ea typeface="Lato"/>
                <a:cs typeface="Lato"/>
              </a:rPr>
              <a:t>of</a:t>
            </a:r>
            <a:r>
              <a:rPr lang="de-CH" b="1" dirty="0">
                <a:latin typeface="Lato"/>
                <a:ea typeface="Lato"/>
                <a:cs typeface="Lato"/>
              </a:rPr>
              <a:t> Indonesia</a:t>
            </a:r>
            <a:r>
              <a:rPr lang="de-CH" dirty="0">
                <a:latin typeface="Lato"/>
                <a:ea typeface="Lato"/>
                <a:cs typeface="Lato"/>
              </a:rPr>
              <a:t>: </a:t>
            </a:r>
            <a:r>
              <a:rPr lang="de-CH" dirty="0" err="1">
                <a:latin typeface="Lato"/>
                <a:ea typeface="Lato"/>
                <a:cs typeface="Lato"/>
              </a:rPr>
              <a:t>strengthening</a:t>
            </a:r>
            <a:r>
              <a:rPr lang="de-CH" dirty="0">
                <a:latin typeface="Lato"/>
                <a:ea typeface="Lato"/>
                <a:cs typeface="Lato"/>
              </a:rPr>
              <a:t> </a:t>
            </a:r>
            <a:r>
              <a:rPr lang="de-CH" dirty="0" err="1">
                <a:latin typeface="Lato"/>
                <a:ea typeface="Lato"/>
                <a:cs typeface="Lato"/>
              </a:rPr>
              <a:t>authorities</a:t>
            </a:r>
            <a:r>
              <a:rPr lang="de-CH" dirty="0">
                <a:latin typeface="Lato"/>
                <a:ea typeface="Lato"/>
                <a:cs typeface="Lato"/>
              </a:rPr>
              <a:t> </a:t>
            </a:r>
            <a:r>
              <a:rPr lang="de-CH" dirty="0" err="1">
                <a:latin typeface="Lato"/>
                <a:ea typeface="Lato"/>
                <a:cs typeface="Lato"/>
              </a:rPr>
              <a:t>to</a:t>
            </a:r>
            <a:r>
              <a:rPr lang="de-CH" dirty="0">
                <a:latin typeface="Lato"/>
                <a:ea typeface="Lato"/>
                <a:cs typeface="Lato"/>
              </a:rPr>
              <a:t> </a:t>
            </a:r>
            <a:r>
              <a:rPr lang="de-CH" dirty="0" err="1">
                <a:latin typeface="Lato"/>
                <a:ea typeface="Lato"/>
                <a:cs typeface="Lato"/>
              </a:rPr>
              <a:t>conduct</a:t>
            </a:r>
            <a:r>
              <a:rPr lang="de-CH" dirty="0">
                <a:latin typeface="Lato"/>
                <a:ea typeface="Lato"/>
                <a:cs typeface="Lato"/>
              </a:rPr>
              <a:t> </a:t>
            </a:r>
            <a:r>
              <a:rPr lang="de-CH" dirty="0" err="1">
                <a:latin typeface="Lato"/>
                <a:ea typeface="Lato"/>
                <a:cs typeface="Lato"/>
              </a:rPr>
              <a:t>joint</a:t>
            </a:r>
            <a:r>
              <a:rPr lang="de-CH" dirty="0">
                <a:latin typeface="Lato"/>
                <a:ea typeface="Lato"/>
                <a:cs typeface="Lato"/>
              </a:rPr>
              <a:t> </a:t>
            </a:r>
            <a:r>
              <a:rPr lang="de-CH" dirty="0" err="1">
                <a:latin typeface="Lato"/>
                <a:ea typeface="Lato"/>
                <a:cs typeface="Lato"/>
              </a:rPr>
              <a:t>labor</a:t>
            </a:r>
            <a:r>
              <a:rPr lang="de-CH" dirty="0">
                <a:latin typeface="Lato"/>
                <a:ea typeface="Lato"/>
                <a:cs typeface="Lato"/>
              </a:rPr>
              <a:t> </a:t>
            </a:r>
            <a:r>
              <a:rPr lang="de-CH" dirty="0" err="1">
                <a:latin typeface="Lato"/>
                <a:ea typeface="Lato"/>
                <a:cs typeface="Lato"/>
              </a:rPr>
              <a:t>inspections</a:t>
            </a:r>
            <a:endParaRPr lang="de-CH" dirty="0">
              <a:latin typeface="Lato"/>
              <a:ea typeface="Lato"/>
              <a:cs typeface="Lato"/>
            </a:endParaRPr>
          </a:p>
        </p:txBody>
      </p:sp>
      <p:sp>
        <p:nvSpPr>
          <p:cNvPr id="16" name="Textfeld 15">
            <a:extLst>
              <a:ext uri="{FF2B5EF4-FFF2-40B4-BE49-F238E27FC236}">
                <a16:creationId xmlns:a16="http://schemas.microsoft.com/office/drawing/2014/main" id="{80752EB8-7BEC-6144-9009-9CBBE814B11D}"/>
              </a:ext>
            </a:extLst>
          </p:cNvPr>
          <p:cNvSpPr txBox="1"/>
          <p:nvPr/>
        </p:nvSpPr>
        <p:spPr>
          <a:xfrm>
            <a:off x="2756866" y="3494245"/>
            <a:ext cx="5002091" cy="923330"/>
          </a:xfrm>
          <a:prstGeom prst="rect">
            <a:avLst/>
          </a:prstGeom>
          <a:noFill/>
        </p:spPr>
        <p:txBody>
          <a:bodyPr wrap="square">
            <a:spAutoFit/>
          </a:bodyPr>
          <a:lstStyle/>
          <a:p>
            <a:r>
              <a:rPr lang="de-CH" b="1" dirty="0" err="1">
                <a:latin typeface="Lato" panose="020F0502020204030203" pitchFamily="34" charset="0"/>
                <a:ea typeface="Lato" panose="020F0502020204030203" pitchFamily="34" charset="0"/>
                <a:cs typeface="Lato" panose="020F0502020204030203" pitchFamily="34" charset="0"/>
              </a:rPr>
              <a:t>Example</a:t>
            </a:r>
            <a:r>
              <a:rPr lang="de-CH" b="1" dirty="0">
                <a:latin typeface="Lato" panose="020F0502020204030203" pitchFamily="34" charset="0"/>
                <a:ea typeface="Lato" panose="020F0502020204030203" pitchFamily="34" charset="0"/>
                <a:cs typeface="Lato" panose="020F0502020204030203" pitchFamily="34" charset="0"/>
              </a:rPr>
              <a:t> </a:t>
            </a:r>
            <a:r>
              <a:rPr lang="de-CH" b="1" dirty="0" err="1">
                <a:latin typeface="Lato" panose="020F0502020204030203" pitchFamily="34" charset="0"/>
                <a:ea typeface="Lato" panose="020F0502020204030203" pitchFamily="34" charset="0"/>
                <a:cs typeface="Lato" panose="020F0502020204030203" pitchFamily="34" charset="0"/>
              </a:rPr>
              <a:t>from</a:t>
            </a:r>
            <a:r>
              <a:rPr lang="de-CH" b="1" dirty="0">
                <a:latin typeface="Lato" panose="020F0502020204030203" pitchFamily="34" charset="0"/>
                <a:ea typeface="Lato" panose="020F0502020204030203" pitchFamily="34" charset="0"/>
                <a:cs typeface="Lato" panose="020F0502020204030203" pitchFamily="34" charset="0"/>
              </a:rPr>
              <a:t> South </a:t>
            </a:r>
            <a:r>
              <a:rPr lang="de-CH" b="1" dirty="0" err="1">
                <a:latin typeface="Lato" panose="020F0502020204030203" pitchFamily="34" charset="0"/>
                <a:ea typeface="Lato" panose="020F0502020204030203" pitchFamily="34" charset="0"/>
                <a:cs typeface="Lato" panose="020F0502020204030203" pitchFamily="34" charset="0"/>
              </a:rPr>
              <a:t>Africa</a:t>
            </a:r>
            <a:r>
              <a:rPr lang="de-CH" dirty="0">
                <a:latin typeface="Lato" panose="020F0502020204030203" pitchFamily="34" charset="0"/>
                <a:ea typeface="Lato" panose="020F0502020204030203" pitchFamily="34" charset="0"/>
                <a:cs typeface="Lato" panose="020F0502020204030203" pitchFamily="34" charset="0"/>
              </a:rPr>
              <a:t>: </a:t>
            </a:r>
            <a:r>
              <a:rPr lang="de-CH" dirty="0" err="1">
                <a:latin typeface="Lato" panose="020F0502020204030203" pitchFamily="34" charset="0"/>
                <a:ea typeface="Lato" panose="020F0502020204030203" pitchFamily="34" charset="0"/>
                <a:cs typeface="Lato" panose="020F0502020204030203" pitchFamily="34" charset="0"/>
              </a:rPr>
              <a:t>detention</a:t>
            </a:r>
            <a:r>
              <a:rPr lang="de-CH" dirty="0">
                <a:latin typeface="Lato" panose="020F0502020204030203" pitchFamily="34" charset="0"/>
                <a:ea typeface="Lato" panose="020F0502020204030203" pitchFamily="34" charset="0"/>
                <a:cs typeface="Lato" panose="020F0502020204030203" pitchFamily="34" charset="0"/>
              </a:rPr>
              <a:t> </a:t>
            </a:r>
            <a:r>
              <a:rPr lang="de-CH" dirty="0" err="1">
                <a:latin typeface="Lato" panose="020F0502020204030203" pitchFamily="34" charset="0"/>
                <a:ea typeface="Lato" panose="020F0502020204030203" pitchFamily="34" charset="0"/>
                <a:cs typeface="Lato" panose="020F0502020204030203" pitchFamily="34" charset="0"/>
              </a:rPr>
              <a:t>of</a:t>
            </a:r>
            <a:r>
              <a:rPr lang="de-CH" dirty="0">
                <a:latin typeface="Lato" panose="020F0502020204030203" pitchFamily="34" charset="0"/>
                <a:ea typeface="Lato" panose="020F0502020204030203" pitchFamily="34" charset="0"/>
                <a:cs typeface="Lato" panose="020F0502020204030203" pitchFamily="34" charset="0"/>
              </a:rPr>
              <a:t> </a:t>
            </a:r>
            <a:r>
              <a:rPr lang="de-CH" dirty="0" err="1">
                <a:latin typeface="Lato" panose="020F0502020204030203" pitchFamily="34" charset="0"/>
                <a:ea typeface="Lato" panose="020F0502020204030203" pitchFamily="34" charset="0"/>
                <a:cs typeface="Lato" panose="020F0502020204030203" pitchFamily="34" charset="0"/>
              </a:rPr>
              <a:t>foreign</a:t>
            </a:r>
            <a:r>
              <a:rPr lang="de-CH" dirty="0">
                <a:latin typeface="Lato" panose="020F0502020204030203" pitchFamily="34" charset="0"/>
                <a:ea typeface="Lato" panose="020F0502020204030203" pitchFamily="34" charset="0"/>
                <a:cs typeface="Lato" panose="020F0502020204030203" pitchFamily="34" charset="0"/>
              </a:rPr>
              <a:t> </a:t>
            </a:r>
            <a:r>
              <a:rPr lang="de-CH" dirty="0" err="1">
                <a:latin typeface="Lato" panose="020F0502020204030203" pitchFamily="34" charset="0"/>
                <a:ea typeface="Lato" panose="020F0502020204030203" pitchFamily="34" charset="0"/>
                <a:cs typeface="Lato" panose="020F0502020204030203" pitchFamily="34" charset="0"/>
              </a:rPr>
              <a:t>flagged</a:t>
            </a:r>
            <a:r>
              <a:rPr lang="de-CH" dirty="0">
                <a:latin typeface="Lato" panose="020F0502020204030203" pitchFamily="34" charset="0"/>
                <a:ea typeface="Lato" panose="020F0502020204030203" pitchFamily="34" charset="0"/>
                <a:cs typeface="Lato" panose="020F0502020204030203" pitchFamily="34" charset="0"/>
              </a:rPr>
              <a:t> </a:t>
            </a:r>
            <a:r>
              <a:rPr lang="de-CH" dirty="0" err="1">
                <a:latin typeface="Lato" panose="020F0502020204030203" pitchFamily="34" charset="0"/>
                <a:ea typeface="Lato" panose="020F0502020204030203" pitchFamily="34" charset="0"/>
                <a:cs typeface="Lato" panose="020F0502020204030203" pitchFamily="34" charset="0"/>
              </a:rPr>
              <a:t>vessels</a:t>
            </a:r>
            <a:r>
              <a:rPr lang="de-CH" dirty="0">
                <a:latin typeface="Lato" panose="020F0502020204030203" pitchFamily="34" charset="0"/>
                <a:ea typeface="Lato" panose="020F0502020204030203" pitchFamily="34" charset="0"/>
                <a:cs typeface="Lato" panose="020F0502020204030203" pitchFamily="34" charset="0"/>
              </a:rPr>
              <a:t> </a:t>
            </a:r>
            <a:r>
              <a:rPr lang="de-CH" dirty="0" err="1">
                <a:latin typeface="Lato" panose="020F0502020204030203" pitchFamily="34" charset="0"/>
                <a:ea typeface="Lato" panose="020F0502020204030203" pitchFamily="34" charset="0"/>
                <a:cs typeface="Lato" panose="020F0502020204030203" pitchFamily="34" charset="0"/>
              </a:rPr>
              <a:t>for</a:t>
            </a:r>
            <a:r>
              <a:rPr lang="de-CH" dirty="0">
                <a:latin typeface="Lato" panose="020F0502020204030203" pitchFamily="34" charset="0"/>
                <a:ea typeface="Lato" panose="020F0502020204030203" pitchFamily="34" charset="0"/>
                <a:cs typeface="Lato" panose="020F0502020204030203" pitchFamily="34" charset="0"/>
              </a:rPr>
              <a:t> non-</a:t>
            </a:r>
            <a:r>
              <a:rPr lang="de-CH" dirty="0" err="1">
                <a:latin typeface="Lato" panose="020F0502020204030203" pitchFamily="34" charset="0"/>
                <a:ea typeface="Lato" panose="020F0502020204030203" pitchFamily="34" charset="0"/>
                <a:cs typeface="Lato" panose="020F0502020204030203" pitchFamily="34" charset="0"/>
              </a:rPr>
              <a:t>compliance</a:t>
            </a:r>
            <a:r>
              <a:rPr lang="de-CH" dirty="0">
                <a:latin typeface="Lato" panose="020F0502020204030203" pitchFamily="34" charset="0"/>
                <a:ea typeface="Lato" panose="020F0502020204030203" pitchFamily="34" charset="0"/>
                <a:cs typeface="Lato" panose="020F0502020204030203" pitchFamily="34" charset="0"/>
              </a:rPr>
              <a:t> </a:t>
            </a:r>
            <a:r>
              <a:rPr lang="de-CH" dirty="0" err="1">
                <a:latin typeface="Lato" panose="020F0502020204030203" pitchFamily="34" charset="0"/>
                <a:ea typeface="Lato" panose="020F0502020204030203" pitchFamily="34" charset="0"/>
                <a:cs typeface="Lato" panose="020F0502020204030203" pitchFamily="34" charset="0"/>
              </a:rPr>
              <a:t>with</a:t>
            </a:r>
            <a:r>
              <a:rPr lang="de-CH" dirty="0">
                <a:latin typeface="Lato" panose="020F0502020204030203" pitchFamily="34" charset="0"/>
                <a:ea typeface="Lato" panose="020F0502020204030203" pitchFamily="34" charset="0"/>
                <a:cs typeface="Lato" panose="020F0502020204030203" pitchFamily="34" charset="0"/>
              </a:rPr>
              <a:t> ILO Convention </a:t>
            </a:r>
            <a:r>
              <a:rPr lang="de-CH" dirty="0" err="1">
                <a:latin typeface="Lato" panose="020F0502020204030203" pitchFamily="34" charset="0"/>
                <a:ea typeface="Lato" panose="020F0502020204030203" pitchFamily="34" charset="0"/>
                <a:cs typeface="Lato" panose="020F0502020204030203" pitchFamily="34" charset="0"/>
              </a:rPr>
              <a:t>no</a:t>
            </a:r>
            <a:r>
              <a:rPr lang="de-CH" dirty="0">
                <a:latin typeface="Lato" panose="020F0502020204030203" pitchFamily="34" charset="0"/>
                <a:ea typeface="Lato" panose="020F0502020204030203" pitchFamily="34" charset="0"/>
                <a:cs typeface="Lato" panose="020F0502020204030203" pitchFamily="34" charset="0"/>
              </a:rPr>
              <a:t>. 188 on Work in Fishing </a:t>
            </a:r>
          </a:p>
        </p:txBody>
      </p:sp>
      <p:pic>
        <p:nvPicPr>
          <p:cNvPr id="3" name="Picture 6">
            <a:extLst>
              <a:ext uri="{FF2B5EF4-FFF2-40B4-BE49-F238E27FC236}">
                <a16:creationId xmlns:a16="http://schemas.microsoft.com/office/drawing/2014/main" id="{25E91636-6472-1F99-2EF3-34F1B9769C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2708" y="1355267"/>
            <a:ext cx="2430000" cy="1620000"/>
          </a:xfrm>
          <a:prstGeom prst="rect">
            <a:avLst/>
          </a:prstGeom>
        </p:spPr>
      </p:pic>
      <p:pic>
        <p:nvPicPr>
          <p:cNvPr id="7" name="Picture 11" descr="A picture containing text, dirty&#10;&#10;Description automatically generated">
            <a:extLst>
              <a:ext uri="{FF2B5EF4-FFF2-40B4-BE49-F238E27FC236}">
                <a16:creationId xmlns:a16="http://schemas.microsoft.com/office/drawing/2014/main" id="{812B9197-37EF-5F08-1A0A-FEBC71D74C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0692" y="3145910"/>
            <a:ext cx="2834032" cy="1620000"/>
          </a:xfrm>
          <a:prstGeom prst="rect">
            <a:avLst/>
          </a:prstGeom>
        </p:spPr>
      </p:pic>
      <p:pic>
        <p:nvPicPr>
          <p:cNvPr id="12" name="Picture 12">
            <a:extLst>
              <a:ext uri="{FF2B5EF4-FFF2-40B4-BE49-F238E27FC236}">
                <a16:creationId xmlns:a16="http://schemas.microsoft.com/office/drawing/2014/main" id="{398F16AD-4FE9-DFF6-8517-EC66B28F8F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82708" y="4936552"/>
            <a:ext cx="2434832" cy="1620000"/>
          </a:xfrm>
          <a:prstGeom prst="rect">
            <a:avLst/>
          </a:prstGeom>
        </p:spPr>
      </p:pic>
    </p:spTree>
    <p:extLst>
      <p:ext uri="{BB962C8B-B14F-4D97-AF65-F5344CB8AC3E}">
        <p14:creationId xmlns:p14="http://schemas.microsoft.com/office/powerpoint/2010/main" val="5318036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C818-2F23-B6DA-0AAF-694A8057F969}"/>
              </a:ext>
            </a:extLst>
          </p:cNvPr>
          <p:cNvSpPr>
            <a:spLocks noGrp="1"/>
          </p:cNvSpPr>
          <p:nvPr>
            <p:ph type="title"/>
          </p:nvPr>
        </p:nvSpPr>
        <p:spPr/>
        <p:txBody>
          <a:bodyPr/>
          <a:lstStyle/>
          <a:p>
            <a:r>
              <a:rPr lang="de-CH" dirty="0"/>
              <a:t>Questions? </a:t>
            </a:r>
            <a:endParaRPr lang="en-US" dirty="0"/>
          </a:p>
        </p:txBody>
      </p:sp>
      <p:sp>
        <p:nvSpPr>
          <p:cNvPr id="3" name="Slide Number Placeholder 2">
            <a:extLst>
              <a:ext uri="{FF2B5EF4-FFF2-40B4-BE49-F238E27FC236}">
                <a16:creationId xmlns:a16="http://schemas.microsoft.com/office/drawing/2014/main" id="{7F1D34A1-7115-C3D1-AAFF-997F0A6D297E}"/>
              </a:ext>
            </a:extLst>
          </p:cNvPr>
          <p:cNvSpPr>
            <a:spLocks noGrp="1"/>
          </p:cNvSpPr>
          <p:nvPr>
            <p:ph type="sldNum" sz="quarter" idx="12"/>
          </p:nvPr>
        </p:nvSpPr>
        <p:spPr/>
        <p:txBody>
          <a:bodyPr/>
          <a:lstStyle/>
          <a:p>
            <a:fld id="{6CFE7187-A782-504C-951B-750469532E0A}" type="slidenum">
              <a:rPr lang="x-none" smtClean="0"/>
              <a:t>54</a:t>
            </a:fld>
            <a:endParaRPr lang="x-none"/>
          </a:p>
        </p:txBody>
      </p:sp>
      <p:sp>
        <p:nvSpPr>
          <p:cNvPr id="4" name="Text Placeholder 3">
            <a:extLst>
              <a:ext uri="{FF2B5EF4-FFF2-40B4-BE49-F238E27FC236}">
                <a16:creationId xmlns:a16="http://schemas.microsoft.com/office/drawing/2014/main" id="{E82C0ECF-C7FC-8ECE-9D94-D95FED1A8F69}"/>
              </a:ext>
            </a:extLst>
          </p:cNvPr>
          <p:cNvSpPr>
            <a:spLocks noGrp="1"/>
          </p:cNvSpPr>
          <p:nvPr>
            <p:ph type="body" sz="quarter" idx="13"/>
          </p:nvPr>
        </p:nvSpPr>
        <p:spPr/>
        <p:txBody>
          <a:bodyPr/>
          <a:lstStyle/>
          <a:p>
            <a:endParaRPr lang="en-US"/>
          </a:p>
        </p:txBody>
      </p:sp>
      <p:sp>
        <p:nvSpPr>
          <p:cNvPr id="5" name="Rechteck 10">
            <a:extLst>
              <a:ext uri="{FF2B5EF4-FFF2-40B4-BE49-F238E27FC236}">
                <a16:creationId xmlns:a16="http://schemas.microsoft.com/office/drawing/2014/main" id="{C4600652-FD1E-1CA9-C879-A1805C1ABA14}"/>
              </a:ext>
            </a:extLst>
          </p:cNvPr>
          <p:cNvSpPr/>
          <p:nvPr/>
        </p:nvSpPr>
        <p:spPr>
          <a:xfrm>
            <a:off x="2470360" y="2281040"/>
            <a:ext cx="7251277" cy="1443915"/>
          </a:xfrm>
          <a:prstGeom prst="rect">
            <a:avLst/>
          </a:prstGeom>
          <a:solidFill>
            <a:schemeClr val="bg1">
              <a:lumMod val="95000"/>
            </a:schemeClr>
          </a:solidFill>
          <a:ln>
            <a:solidFill>
              <a:srgbClr val="247BA0"/>
            </a:solidFill>
          </a:ln>
        </p:spPr>
        <p:style>
          <a:lnRef idx="2">
            <a:schemeClr val="accent1">
              <a:shade val="50000"/>
            </a:schemeClr>
          </a:lnRef>
          <a:fillRef idx="1">
            <a:schemeClr val="accent1"/>
          </a:fillRef>
          <a:effectRef idx="0">
            <a:schemeClr val="accent1"/>
          </a:effectRef>
          <a:fontRef idx="minor">
            <a:schemeClr val="lt1"/>
          </a:fontRef>
        </p:style>
        <p:txBody>
          <a:bodyPr vert="horz" lIns="360000" tIns="360000" rIns="360000" bIns="360000" rtlCol="0" anchor="t">
            <a:noAutofit/>
          </a:bodyPr>
          <a:lstStyle/>
          <a:p>
            <a:pPr algn="ctr"/>
            <a:r>
              <a:rPr lang="en-US" dirty="0">
                <a:solidFill>
                  <a:schemeClr val="tx1"/>
                </a:solidFill>
                <a:latin typeface="Lato" panose="020F0502020204030203" pitchFamily="34" charset="0"/>
                <a:ea typeface="Lato" panose="020F0502020204030203" pitchFamily="34" charset="0"/>
                <a:cs typeface="Lato" panose="020F0502020204030203" pitchFamily="34" charset="0"/>
              </a:rPr>
              <a:t>Do you have any remaining questions or reactions? </a:t>
            </a:r>
            <a:endParaRPr lang="en-US" sz="2800" b="1" dirty="0">
              <a:solidFill>
                <a:srgbClr val="247BA0"/>
              </a:solidFill>
              <a:latin typeface="Lato" panose="020F0502020204030203" pitchFamily="34" charset="0"/>
              <a:ea typeface="Lato" panose="020F0502020204030203" pitchFamily="34" charset="0"/>
              <a:cs typeface="Lato" panose="020F0502020204030203" pitchFamily="34" charset="0"/>
            </a:endParaRPr>
          </a:p>
        </p:txBody>
      </p:sp>
      <p:sp>
        <p:nvSpPr>
          <p:cNvPr id="6" name="Ellipse 10">
            <a:extLst>
              <a:ext uri="{FF2B5EF4-FFF2-40B4-BE49-F238E27FC236}">
                <a16:creationId xmlns:a16="http://schemas.microsoft.com/office/drawing/2014/main" id="{587B5888-2B4C-B276-BB04-4803EA110042}"/>
              </a:ext>
            </a:extLst>
          </p:cNvPr>
          <p:cNvSpPr>
            <a:spLocks noChangeAspect="1"/>
          </p:cNvSpPr>
          <p:nvPr/>
        </p:nvSpPr>
        <p:spPr>
          <a:xfrm rot="360000">
            <a:off x="8956628" y="3103582"/>
            <a:ext cx="2160000" cy="2160000"/>
          </a:xfrm>
          <a:prstGeom prst="ellipse">
            <a:avLst/>
          </a:prstGeom>
          <a:solidFill>
            <a:srgbClr val="F2F2F2">
              <a:alpha val="50196"/>
            </a:srgbClr>
          </a:solidFill>
          <a:ln>
            <a:solidFill>
              <a:srgbClr val="247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b="1" dirty="0">
                <a:solidFill>
                  <a:srgbClr val="247BA0"/>
                </a:solidFill>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3325266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98406-0F89-8418-876C-ED877F9D5730}"/>
              </a:ext>
            </a:extLst>
          </p:cNvPr>
          <p:cNvSpPr>
            <a:spLocks noGrp="1"/>
          </p:cNvSpPr>
          <p:nvPr>
            <p:ph type="title"/>
          </p:nvPr>
        </p:nvSpPr>
        <p:spPr/>
        <p:txBody>
          <a:bodyPr/>
          <a:lstStyle/>
          <a:p>
            <a:r>
              <a:rPr lang="de-CH" dirty="0" err="1"/>
              <a:t>What</a:t>
            </a:r>
            <a:r>
              <a:rPr lang="de-CH" dirty="0"/>
              <a:t> </a:t>
            </a:r>
            <a:r>
              <a:rPr lang="de-CH" dirty="0" err="1"/>
              <a:t>does</a:t>
            </a:r>
            <a:r>
              <a:rPr lang="de-CH" dirty="0"/>
              <a:t> </a:t>
            </a:r>
            <a:r>
              <a:rPr lang="de-CH" dirty="0" err="1"/>
              <a:t>this</a:t>
            </a:r>
            <a:r>
              <a:rPr lang="de-CH" dirty="0"/>
              <a:t> </a:t>
            </a:r>
            <a:r>
              <a:rPr lang="de-CH" dirty="0" err="1"/>
              <a:t>picture</a:t>
            </a:r>
            <a:r>
              <a:rPr lang="de-CH" dirty="0"/>
              <a:t> </a:t>
            </a:r>
            <a:r>
              <a:rPr lang="de-CH" dirty="0" err="1"/>
              <a:t>have</a:t>
            </a:r>
            <a:r>
              <a:rPr lang="de-CH" dirty="0"/>
              <a:t> </a:t>
            </a:r>
            <a:r>
              <a:rPr lang="de-CH" dirty="0" err="1"/>
              <a:t>to</a:t>
            </a:r>
            <a:r>
              <a:rPr lang="de-CH" dirty="0"/>
              <a:t> do </a:t>
            </a:r>
            <a:r>
              <a:rPr lang="de-CH" dirty="0" err="1"/>
              <a:t>with</a:t>
            </a:r>
            <a:r>
              <a:rPr lang="de-CH" dirty="0"/>
              <a:t> </a:t>
            </a:r>
            <a:r>
              <a:rPr lang="de-CH" dirty="0" err="1"/>
              <a:t>today’s</a:t>
            </a:r>
            <a:r>
              <a:rPr lang="de-CH" dirty="0"/>
              <a:t> </a:t>
            </a:r>
            <a:r>
              <a:rPr lang="de-CH" dirty="0" err="1"/>
              <a:t>topic</a:t>
            </a:r>
            <a:r>
              <a:rPr lang="de-CH" dirty="0"/>
              <a:t>?</a:t>
            </a:r>
            <a:endParaRPr lang="en-US" dirty="0"/>
          </a:p>
        </p:txBody>
      </p:sp>
      <p:sp>
        <p:nvSpPr>
          <p:cNvPr id="6" name="Slide Number Placeholder 5">
            <a:extLst>
              <a:ext uri="{FF2B5EF4-FFF2-40B4-BE49-F238E27FC236}">
                <a16:creationId xmlns:a16="http://schemas.microsoft.com/office/drawing/2014/main" id="{194579EF-8B43-262F-3F8C-1152F9541A3C}"/>
              </a:ext>
            </a:extLst>
          </p:cNvPr>
          <p:cNvSpPr>
            <a:spLocks noGrp="1"/>
          </p:cNvSpPr>
          <p:nvPr>
            <p:ph type="sldNum" sz="quarter" idx="12"/>
          </p:nvPr>
        </p:nvSpPr>
        <p:spPr/>
        <p:txBody>
          <a:bodyPr/>
          <a:lstStyle/>
          <a:p>
            <a:fld id="{6CFE7187-A782-504C-951B-750469532E0A}" type="slidenum">
              <a:rPr lang="x-none" smtClean="0"/>
              <a:t>6</a:t>
            </a:fld>
            <a:endParaRPr lang="x-none" dirty="0"/>
          </a:p>
        </p:txBody>
      </p:sp>
      <p:sp>
        <p:nvSpPr>
          <p:cNvPr id="7" name="Text Placeholder 6">
            <a:extLst>
              <a:ext uri="{FF2B5EF4-FFF2-40B4-BE49-F238E27FC236}">
                <a16:creationId xmlns:a16="http://schemas.microsoft.com/office/drawing/2014/main" id="{6FB56F6B-B345-77AC-4C76-A907757E2305}"/>
              </a:ext>
            </a:extLst>
          </p:cNvPr>
          <p:cNvSpPr>
            <a:spLocks noGrp="1"/>
          </p:cNvSpPr>
          <p:nvPr>
            <p:ph type="body" sz="quarter" idx="13"/>
          </p:nvPr>
        </p:nvSpPr>
        <p:spPr/>
        <p:txBody>
          <a:bodyPr>
            <a:normAutofit fontScale="92500"/>
          </a:bodyPr>
          <a:lstStyle/>
          <a:p>
            <a:r>
              <a:rPr lang="en-US" dirty="0"/>
              <a:t>Mathias </a:t>
            </a:r>
            <a:r>
              <a:rPr lang="en-US" dirty="0" err="1"/>
              <a:t>Erhart</a:t>
            </a:r>
            <a:r>
              <a:rPr lang="en-US" dirty="0"/>
              <a:t> from </a:t>
            </a:r>
            <a:r>
              <a:rPr lang="en-US" dirty="0" err="1"/>
              <a:t>Nenzing</a:t>
            </a:r>
            <a:r>
              <a:rPr lang="en-US" dirty="0"/>
              <a:t>, Austria, CC BY-SA 2.0 &lt;https://creativecommons.org/licenses/by-sa/2.0&gt;, via Wikimedia Commons (https://commons.wikimedia.org/wiki/File:Red_Kitten_01.jpg,)</a:t>
            </a:r>
          </a:p>
        </p:txBody>
      </p:sp>
      <p:pic>
        <p:nvPicPr>
          <p:cNvPr id="9" name="Picture 8" descr="A cat lying on a table&#10;&#10;Description automatically generated with low confidence">
            <a:extLst>
              <a:ext uri="{FF2B5EF4-FFF2-40B4-BE49-F238E27FC236}">
                <a16:creationId xmlns:a16="http://schemas.microsoft.com/office/drawing/2014/main" id="{594AC7E3-C416-A925-64F2-540B632D24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199" y="1908870"/>
            <a:ext cx="6186326" cy="4121640"/>
          </a:xfrm>
          <a:prstGeom prst="rect">
            <a:avLst/>
          </a:prstGeom>
        </p:spPr>
      </p:pic>
    </p:spTree>
    <p:extLst>
      <p:ext uri="{BB962C8B-B14F-4D97-AF65-F5344CB8AC3E}">
        <p14:creationId xmlns:p14="http://schemas.microsoft.com/office/powerpoint/2010/main" val="77574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DFD0C7-827A-19E9-A711-55FA36431987}"/>
              </a:ext>
            </a:extLst>
          </p:cNvPr>
          <p:cNvPicPr>
            <a:picLocks noChangeAspect="1"/>
          </p:cNvPicPr>
          <p:nvPr/>
        </p:nvPicPr>
        <p:blipFill>
          <a:blip r:embed="rId2"/>
          <a:stretch>
            <a:fillRect/>
          </a:stretch>
        </p:blipFill>
        <p:spPr>
          <a:xfrm>
            <a:off x="6197756" y="1162844"/>
            <a:ext cx="5073911" cy="5080261"/>
          </a:xfrm>
          <a:prstGeom prst="rect">
            <a:avLst/>
          </a:prstGeom>
        </p:spPr>
      </p:pic>
      <p:sp>
        <p:nvSpPr>
          <p:cNvPr id="8" name="Title 7">
            <a:extLst>
              <a:ext uri="{FF2B5EF4-FFF2-40B4-BE49-F238E27FC236}">
                <a16:creationId xmlns:a16="http://schemas.microsoft.com/office/drawing/2014/main" id="{5F5D4AB7-7CB6-4CE7-4FA2-9F4671902B0A}"/>
              </a:ext>
            </a:extLst>
          </p:cNvPr>
          <p:cNvSpPr>
            <a:spLocks noGrp="1"/>
          </p:cNvSpPr>
          <p:nvPr>
            <p:ph type="title"/>
          </p:nvPr>
        </p:nvSpPr>
        <p:spPr/>
        <p:txBody>
          <a:bodyPr/>
          <a:lstStyle/>
          <a:p>
            <a:r>
              <a:rPr lang="de-CH" dirty="0" err="1"/>
              <a:t>Which</a:t>
            </a:r>
            <a:r>
              <a:rPr lang="de-CH" dirty="0"/>
              <a:t> </a:t>
            </a:r>
            <a:r>
              <a:rPr lang="de-CH" dirty="0" err="1"/>
              <a:t>products</a:t>
            </a:r>
            <a:r>
              <a:rPr lang="de-CH" dirty="0"/>
              <a:t> </a:t>
            </a:r>
            <a:r>
              <a:rPr lang="de-CH" dirty="0" err="1"/>
              <a:t>contain</a:t>
            </a:r>
            <a:r>
              <a:rPr lang="de-CH" dirty="0"/>
              <a:t> </a:t>
            </a:r>
            <a:r>
              <a:rPr lang="de-CH" dirty="0" err="1"/>
              <a:t>fish</a:t>
            </a:r>
            <a:r>
              <a:rPr lang="de-CH" dirty="0"/>
              <a:t>?</a:t>
            </a:r>
            <a:endParaRPr lang="en-US" dirty="0"/>
          </a:p>
        </p:txBody>
      </p:sp>
      <p:sp>
        <p:nvSpPr>
          <p:cNvPr id="7" name="Slide Number Placeholder 6">
            <a:extLst>
              <a:ext uri="{FF2B5EF4-FFF2-40B4-BE49-F238E27FC236}">
                <a16:creationId xmlns:a16="http://schemas.microsoft.com/office/drawing/2014/main" id="{0B916988-D116-DF8F-DDD4-42219CA7BA94}"/>
              </a:ext>
            </a:extLst>
          </p:cNvPr>
          <p:cNvSpPr>
            <a:spLocks noGrp="1"/>
          </p:cNvSpPr>
          <p:nvPr>
            <p:ph type="sldNum" sz="quarter" idx="12"/>
          </p:nvPr>
        </p:nvSpPr>
        <p:spPr/>
        <p:txBody>
          <a:bodyPr/>
          <a:lstStyle/>
          <a:p>
            <a:fld id="{6CFE7187-A782-504C-951B-750469532E0A}" type="slidenum">
              <a:rPr lang="x-none" smtClean="0"/>
              <a:t>7</a:t>
            </a:fld>
            <a:endParaRPr lang="x-none"/>
          </a:p>
        </p:txBody>
      </p:sp>
      <p:sp>
        <p:nvSpPr>
          <p:cNvPr id="10" name="Text Placeholder 9">
            <a:extLst>
              <a:ext uri="{FF2B5EF4-FFF2-40B4-BE49-F238E27FC236}">
                <a16:creationId xmlns:a16="http://schemas.microsoft.com/office/drawing/2014/main" id="{D199CC07-FE20-C3C2-34EC-F5E5A102265F}"/>
              </a:ext>
            </a:extLst>
          </p:cNvPr>
          <p:cNvSpPr>
            <a:spLocks noGrp="1"/>
          </p:cNvSpPr>
          <p:nvPr>
            <p:ph type="body" sz="quarter" idx="13"/>
          </p:nvPr>
        </p:nvSpPr>
        <p:spPr/>
        <p:txBody>
          <a:bodyPr/>
          <a:lstStyle/>
          <a:p>
            <a:r>
              <a:rPr lang="en-US" dirty="0"/>
              <a:t>https://www.sjavarklasinn.is/en/100-fish/; https://de.freepik.com/fotos-vektoren-kostenlos/fish-outline</a:t>
            </a:r>
          </a:p>
        </p:txBody>
      </p:sp>
      <p:cxnSp>
        <p:nvCxnSpPr>
          <p:cNvPr id="12" name="Straight Connector 11">
            <a:extLst>
              <a:ext uri="{FF2B5EF4-FFF2-40B4-BE49-F238E27FC236}">
                <a16:creationId xmlns:a16="http://schemas.microsoft.com/office/drawing/2014/main" id="{CFE2192B-B4D6-C457-D7F8-FC16BA3792AC}"/>
              </a:ext>
            </a:extLst>
          </p:cNvPr>
          <p:cNvCxnSpPr>
            <a:cxnSpLocks/>
          </p:cNvCxnSpPr>
          <p:nvPr/>
        </p:nvCxnSpPr>
        <p:spPr>
          <a:xfrm flipV="1">
            <a:off x="3559044" y="2510140"/>
            <a:ext cx="2883248" cy="711525"/>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13" name="Straight Connector 31">
            <a:extLst>
              <a:ext uri="{FF2B5EF4-FFF2-40B4-BE49-F238E27FC236}">
                <a16:creationId xmlns:a16="http://schemas.microsoft.com/office/drawing/2014/main" id="{CA481642-DB3C-B97B-2227-6193D4276BD1}"/>
              </a:ext>
            </a:extLst>
          </p:cNvPr>
          <p:cNvCxnSpPr>
            <a:cxnSpLocks/>
          </p:cNvCxnSpPr>
          <p:nvPr/>
        </p:nvCxnSpPr>
        <p:spPr>
          <a:xfrm>
            <a:off x="3657600" y="3429000"/>
            <a:ext cx="2438400" cy="0"/>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31">
            <a:extLst>
              <a:ext uri="{FF2B5EF4-FFF2-40B4-BE49-F238E27FC236}">
                <a16:creationId xmlns:a16="http://schemas.microsoft.com/office/drawing/2014/main" id="{A7CC3B94-395C-5A17-60EA-FD7B4DACBDCE}"/>
              </a:ext>
            </a:extLst>
          </p:cNvPr>
          <p:cNvCxnSpPr>
            <a:cxnSpLocks/>
          </p:cNvCxnSpPr>
          <p:nvPr/>
        </p:nvCxnSpPr>
        <p:spPr>
          <a:xfrm>
            <a:off x="3657600" y="3819840"/>
            <a:ext cx="2629801" cy="942595"/>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31">
            <a:extLst>
              <a:ext uri="{FF2B5EF4-FFF2-40B4-BE49-F238E27FC236}">
                <a16:creationId xmlns:a16="http://schemas.microsoft.com/office/drawing/2014/main" id="{7BC66421-36BB-A833-E89A-30F05FD79CDB}"/>
              </a:ext>
            </a:extLst>
          </p:cNvPr>
          <p:cNvCxnSpPr>
            <a:cxnSpLocks/>
          </p:cNvCxnSpPr>
          <p:nvPr/>
        </p:nvCxnSpPr>
        <p:spPr>
          <a:xfrm flipV="1">
            <a:off x="2630840" y="4199860"/>
            <a:ext cx="3566916" cy="862204"/>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16" name="Straight Connector 31">
            <a:extLst>
              <a:ext uri="{FF2B5EF4-FFF2-40B4-BE49-F238E27FC236}">
                <a16:creationId xmlns:a16="http://schemas.microsoft.com/office/drawing/2014/main" id="{AE5AAA32-FD9C-172E-90B0-B20A935100A7}"/>
              </a:ext>
            </a:extLst>
          </p:cNvPr>
          <p:cNvCxnSpPr>
            <a:cxnSpLocks/>
          </p:cNvCxnSpPr>
          <p:nvPr/>
        </p:nvCxnSpPr>
        <p:spPr>
          <a:xfrm>
            <a:off x="2451102" y="5256203"/>
            <a:ext cx="4321838" cy="334008"/>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5" name="Ellipse 10">
            <a:extLst>
              <a:ext uri="{FF2B5EF4-FFF2-40B4-BE49-F238E27FC236}">
                <a16:creationId xmlns:a16="http://schemas.microsoft.com/office/drawing/2014/main" id="{17A27802-22D5-D5ED-5B75-8B948FC2671E}"/>
              </a:ext>
            </a:extLst>
          </p:cNvPr>
          <p:cNvSpPr>
            <a:spLocks noChangeAspect="1"/>
          </p:cNvSpPr>
          <p:nvPr/>
        </p:nvSpPr>
        <p:spPr>
          <a:xfrm rot="-360000">
            <a:off x="1288870" y="2550962"/>
            <a:ext cx="2160000" cy="2160000"/>
          </a:xfrm>
          <a:prstGeom prst="ellipse">
            <a:avLst/>
          </a:prstGeom>
          <a:solidFill>
            <a:srgbClr val="F2F2F2">
              <a:alpha val="50196"/>
            </a:srgbClr>
          </a:solidFill>
          <a:ln>
            <a:solidFill>
              <a:srgbClr val="247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rgbClr val="247BA0"/>
                </a:solidFill>
                <a:latin typeface="Lato" panose="020F0502020204030203" pitchFamily="34" charset="0"/>
                <a:ea typeface="Lato" panose="020F0502020204030203" pitchFamily="34" charset="0"/>
                <a:cs typeface="Lato" panose="020F0502020204030203" pitchFamily="34" charset="0"/>
              </a:rPr>
              <a:t>W</a:t>
            </a:r>
            <a:r>
              <a:rPr lang="en-US" sz="1600" dirty="0">
                <a:solidFill>
                  <a:srgbClr val="247BA0"/>
                </a:solidFill>
                <a:latin typeface="Lato" panose="020F0502020204030203" pitchFamily="34" charset="0"/>
                <a:ea typeface="Lato" panose="020F0502020204030203" pitchFamily="34" charset="0"/>
                <a:cs typeface="Lato" panose="020F0502020204030203" pitchFamily="34" charset="0"/>
              </a:rPr>
              <a:t>hole fish, dried fish, fish meal, head, bones, skin, liver, milt, roe, enzymes, omega 3 oil, …</a:t>
            </a:r>
          </a:p>
        </p:txBody>
      </p:sp>
      <p:sp>
        <p:nvSpPr>
          <p:cNvPr id="6" name="Arc 5">
            <a:extLst>
              <a:ext uri="{FF2B5EF4-FFF2-40B4-BE49-F238E27FC236}">
                <a16:creationId xmlns:a16="http://schemas.microsoft.com/office/drawing/2014/main" id="{4AE7CE8B-A266-83AD-6A44-FCCB107355AB}"/>
              </a:ext>
            </a:extLst>
          </p:cNvPr>
          <p:cNvSpPr/>
          <p:nvPr/>
        </p:nvSpPr>
        <p:spPr>
          <a:xfrm rot="12014854">
            <a:off x="7157864" y="5820045"/>
            <a:ext cx="1380113" cy="290615"/>
          </a:xfrm>
          <a:prstGeom prst="arc">
            <a:avLst>
              <a:gd name="adj1" fmla="val 10963740"/>
              <a:gd name="adj2" fmla="val 80124"/>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a:extLst>
              <a:ext uri="{FF2B5EF4-FFF2-40B4-BE49-F238E27FC236}">
                <a16:creationId xmlns:a16="http://schemas.microsoft.com/office/drawing/2014/main" id="{93D4BF9D-D66F-EF5B-1273-E2F2214D17B2}"/>
              </a:ext>
            </a:extLst>
          </p:cNvPr>
          <p:cNvSpPr/>
          <p:nvPr/>
        </p:nvSpPr>
        <p:spPr>
          <a:xfrm rot="9641151">
            <a:off x="9018071" y="5843680"/>
            <a:ext cx="1008076" cy="292519"/>
          </a:xfrm>
          <a:prstGeom prst="arc">
            <a:avLst>
              <a:gd name="adj1" fmla="val 11384216"/>
              <a:gd name="adj2" fmla="val 2101704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A8359E8A-8B13-80C4-F8DA-80FF098D60A6}"/>
              </a:ext>
            </a:extLst>
          </p:cNvPr>
          <p:cNvSpPr/>
          <p:nvPr/>
        </p:nvSpPr>
        <p:spPr>
          <a:xfrm rot="10800000" flipV="1">
            <a:off x="8044654" y="1342738"/>
            <a:ext cx="1380113" cy="412497"/>
          </a:xfrm>
          <a:prstGeom prst="arc">
            <a:avLst>
              <a:gd name="adj1" fmla="val 11193409"/>
              <a:gd name="adj2" fmla="val 20971464"/>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7" name="Picture 26" descr="A drawing of a fish&#10;&#10;Description automatically generated">
            <a:extLst>
              <a:ext uri="{FF2B5EF4-FFF2-40B4-BE49-F238E27FC236}">
                <a16:creationId xmlns:a16="http://schemas.microsoft.com/office/drawing/2014/main" id="{C2EE645C-B153-53F1-B9EE-2CF04A96D1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333" y="4817936"/>
            <a:ext cx="1530769" cy="885802"/>
          </a:xfrm>
          <a:prstGeom prst="rect">
            <a:avLst/>
          </a:prstGeom>
        </p:spPr>
      </p:pic>
    </p:spTree>
    <p:extLst>
      <p:ext uri="{BB962C8B-B14F-4D97-AF65-F5344CB8AC3E}">
        <p14:creationId xmlns:p14="http://schemas.microsoft.com/office/powerpoint/2010/main" val="118724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5D4AB7-7CB6-4CE7-4FA2-9F4671902B0A}"/>
              </a:ext>
            </a:extLst>
          </p:cNvPr>
          <p:cNvSpPr>
            <a:spLocks noGrp="1"/>
          </p:cNvSpPr>
          <p:nvPr>
            <p:ph type="title"/>
          </p:nvPr>
        </p:nvSpPr>
        <p:spPr/>
        <p:txBody>
          <a:bodyPr/>
          <a:lstStyle/>
          <a:p>
            <a:r>
              <a:rPr lang="de-CH" dirty="0" err="1"/>
              <a:t>Which</a:t>
            </a:r>
            <a:r>
              <a:rPr lang="de-CH" dirty="0"/>
              <a:t> </a:t>
            </a:r>
            <a:r>
              <a:rPr lang="de-CH" dirty="0" err="1"/>
              <a:t>products</a:t>
            </a:r>
            <a:r>
              <a:rPr lang="de-CH" dirty="0"/>
              <a:t> </a:t>
            </a:r>
            <a:r>
              <a:rPr lang="de-CH" dirty="0" err="1"/>
              <a:t>contain</a:t>
            </a:r>
            <a:r>
              <a:rPr lang="de-CH" dirty="0"/>
              <a:t> </a:t>
            </a:r>
            <a:r>
              <a:rPr lang="de-CH" dirty="0" err="1"/>
              <a:t>fish</a:t>
            </a:r>
            <a:r>
              <a:rPr lang="de-CH" dirty="0"/>
              <a:t>?</a:t>
            </a:r>
            <a:endParaRPr lang="en-US" dirty="0"/>
          </a:p>
        </p:txBody>
      </p:sp>
      <p:sp>
        <p:nvSpPr>
          <p:cNvPr id="7" name="Slide Number Placeholder 6">
            <a:extLst>
              <a:ext uri="{FF2B5EF4-FFF2-40B4-BE49-F238E27FC236}">
                <a16:creationId xmlns:a16="http://schemas.microsoft.com/office/drawing/2014/main" id="{0B916988-D116-DF8F-DDD4-42219CA7BA94}"/>
              </a:ext>
            </a:extLst>
          </p:cNvPr>
          <p:cNvSpPr>
            <a:spLocks noGrp="1"/>
          </p:cNvSpPr>
          <p:nvPr>
            <p:ph type="sldNum" sz="quarter" idx="12"/>
          </p:nvPr>
        </p:nvSpPr>
        <p:spPr/>
        <p:txBody>
          <a:bodyPr/>
          <a:lstStyle/>
          <a:p>
            <a:fld id="{6CFE7187-A782-504C-951B-750469532E0A}" type="slidenum">
              <a:rPr lang="x-none" smtClean="0"/>
              <a:t>8</a:t>
            </a:fld>
            <a:endParaRPr lang="x-none"/>
          </a:p>
        </p:txBody>
      </p:sp>
      <p:sp>
        <p:nvSpPr>
          <p:cNvPr id="10" name="Text Placeholder 9">
            <a:extLst>
              <a:ext uri="{FF2B5EF4-FFF2-40B4-BE49-F238E27FC236}">
                <a16:creationId xmlns:a16="http://schemas.microsoft.com/office/drawing/2014/main" id="{D199CC07-FE20-C3C2-34EC-F5E5A102265F}"/>
              </a:ext>
            </a:extLst>
          </p:cNvPr>
          <p:cNvSpPr>
            <a:spLocks noGrp="1"/>
          </p:cNvSpPr>
          <p:nvPr>
            <p:ph type="body" sz="quarter" idx="13"/>
          </p:nvPr>
        </p:nvSpPr>
        <p:spPr/>
        <p:txBody>
          <a:bodyPr>
            <a:normAutofit/>
          </a:bodyPr>
          <a:lstStyle/>
          <a:p>
            <a:r>
              <a:rPr lang="en-US" dirty="0"/>
              <a:t>https://unsplash.com/photos/DEuob2v77wI; </a:t>
            </a:r>
            <a:r>
              <a:rPr lang="de-CH" dirty="0">
                <a:sym typeface="Wingdings" panose="05000000000000000000" pitchFamily="2" charset="2"/>
              </a:rPr>
              <a:t>https://www.greenqueen.com.hk/animal-ingredients-beauty-products/ </a:t>
            </a:r>
            <a:r>
              <a:rPr lang="de-CH" dirty="0"/>
              <a:t> </a:t>
            </a:r>
            <a:endParaRPr lang="en-US" dirty="0"/>
          </a:p>
        </p:txBody>
      </p:sp>
      <p:cxnSp>
        <p:nvCxnSpPr>
          <p:cNvPr id="12" name="Straight Connector 11">
            <a:extLst>
              <a:ext uri="{FF2B5EF4-FFF2-40B4-BE49-F238E27FC236}">
                <a16:creationId xmlns:a16="http://schemas.microsoft.com/office/drawing/2014/main" id="{CFE2192B-B4D6-C457-D7F8-FC16BA3792AC}"/>
              </a:ext>
            </a:extLst>
          </p:cNvPr>
          <p:cNvCxnSpPr>
            <a:cxnSpLocks/>
          </p:cNvCxnSpPr>
          <p:nvPr/>
        </p:nvCxnSpPr>
        <p:spPr>
          <a:xfrm>
            <a:off x="4887705" y="2819037"/>
            <a:ext cx="1632962" cy="0"/>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13" name="Straight Connector 31">
            <a:extLst>
              <a:ext uri="{FF2B5EF4-FFF2-40B4-BE49-F238E27FC236}">
                <a16:creationId xmlns:a16="http://schemas.microsoft.com/office/drawing/2014/main" id="{CA481642-DB3C-B97B-2227-6193D4276BD1}"/>
              </a:ext>
            </a:extLst>
          </p:cNvPr>
          <p:cNvCxnSpPr>
            <a:cxnSpLocks/>
            <a:stCxn id="22" idx="3"/>
          </p:cNvCxnSpPr>
          <p:nvPr/>
        </p:nvCxnSpPr>
        <p:spPr>
          <a:xfrm>
            <a:off x="4887705" y="3955215"/>
            <a:ext cx="1208294" cy="0"/>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31">
            <a:extLst>
              <a:ext uri="{FF2B5EF4-FFF2-40B4-BE49-F238E27FC236}">
                <a16:creationId xmlns:a16="http://schemas.microsoft.com/office/drawing/2014/main" id="{A7CC3B94-395C-5A17-60EA-FD7B4DACBDCE}"/>
              </a:ext>
            </a:extLst>
          </p:cNvPr>
          <p:cNvCxnSpPr>
            <a:cxnSpLocks/>
          </p:cNvCxnSpPr>
          <p:nvPr/>
        </p:nvCxnSpPr>
        <p:spPr>
          <a:xfrm>
            <a:off x="4887705" y="5332500"/>
            <a:ext cx="1755851" cy="0"/>
          </a:xfrm>
          <a:prstGeom prst="line">
            <a:avLst/>
          </a:prstGeom>
          <a:ln>
            <a:solidFill>
              <a:srgbClr val="257BA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17" name="Textfeld 57">
            <a:extLst>
              <a:ext uri="{FF2B5EF4-FFF2-40B4-BE49-F238E27FC236}">
                <a16:creationId xmlns:a16="http://schemas.microsoft.com/office/drawing/2014/main" id="{E352F2D1-E880-456E-076C-6C5C39EA973F}"/>
              </a:ext>
            </a:extLst>
          </p:cNvPr>
          <p:cNvSpPr txBox="1"/>
          <p:nvPr/>
        </p:nvSpPr>
        <p:spPr>
          <a:xfrm>
            <a:off x="6848958" y="2495872"/>
            <a:ext cx="4013961" cy="646331"/>
          </a:xfrm>
          <a:prstGeom prst="rect">
            <a:avLst/>
          </a:prstGeom>
          <a:noFill/>
        </p:spPr>
        <p:txBody>
          <a:bodyPr wrap="square">
            <a:spAutoFit/>
          </a:bodyPr>
          <a:lstStyle/>
          <a:p>
            <a:r>
              <a:rPr lang="en-US" b="1" dirty="0"/>
              <a:t>Squalene (from Sharks): </a:t>
            </a:r>
            <a:r>
              <a:rPr lang="en-US" dirty="0"/>
              <a:t>lip balms, tanning oils, creams and moisturizers</a:t>
            </a:r>
          </a:p>
        </p:txBody>
      </p:sp>
      <p:sp>
        <p:nvSpPr>
          <p:cNvPr id="19" name="Textfeld 59">
            <a:extLst>
              <a:ext uri="{FF2B5EF4-FFF2-40B4-BE49-F238E27FC236}">
                <a16:creationId xmlns:a16="http://schemas.microsoft.com/office/drawing/2014/main" id="{49DC8386-62FE-D894-2F26-70ECD3F337DA}"/>
              </a:ext>
            </a:extLst>
          </p:cNvPr>
          <p:cNvSpPr txBox="1"/>
          <p:nvPr/>
        </p:nvSpPr>
        <p:spPr>
          <a:xfrm>
            <a:off x="6848957" y="4870835"/>
            <a:ext cx="4013961" cy="923330"/>
          </a:xfrm>
          <a:prstGeom prst="rect">
            <a:avLst/>
          </a:prstGeom>
          <a:noFill/>
        </p:spPr>
        <p:txBody>
          <a:bodyPr wrap="square">
            <a:spAutoFit/>
          </a:bodyPr>
          <a:lstStyle/>
          <a:p>
            <a:r>
              <a:rPr lang="en-US" b="1" dirty="0"/>
              <a:t>Collagen (from fish or other animals – e.g., from skin or bones): </a:t>
            </a:r>
            <a:r>
              <a:rPr lang="en-US" dirty="0"/>
              <a:t>beauty products for elasticity and anti-wrinkles</a:t>
            </a:r>
          </a:p>
        </p:txBody>
      </p:sp>
      <p:sp>
        <p:nvSpPr>
          <p:cNvPr id="21" name="Textfeld 63">
            <a:extLst>
              <a:ext uri="{FF2B5EF4-FFF2-40B4-BE49-F238E27FC236}">
                <a16:creationId xmlns:a16="http://schemas.microsoft.com/office/drawing/2014/main" id="{47BBD4EB-1513-CE0F-316D-0FA5809FB439}"/>
              </a:ext>
            </a:extLst>
          </p:cNvPr>
          <p:cNvSpPr txBox="1"/>
          <p:nvPr/>
        </p:nvSpPr>
        <p:spPr>
          <a:xfrm>
            <a:off x="6368513" y="3509547"/>
            <a:ext cx="4221515" cy="923330"/>
          </a:xfrm>
          <a:prstGeom prst="rect">
            <a:avLst/>
          </a:prstGeom>
          <a:noFill/>
        </p:spPr>
        <p:txBody>
          <a:bodyPr wrap="square">
            <a:spAutoFit/>
          </a:bodyPr>
          <a:lstStyle/>
          <a:p>
            <a:r>
              <a:rPr lang="en-US" b="1" dirty="0"/>
              <a:t>Guanine (from shimmering scales of fish): </a:t>
            </a:r>
            <a:r>
              <a:rPr lang="en-US" dirty="0"/>
              <a:t>nail varnishes, lipsticks, eyeshadows, highlighters, bronzers and some mascaras</a:t>
            </a:r>
            <a:endParaRPr lang="en-US" b="1" dirty="0"/>
          </a:p>
        </p:txBody>
      </p:sp>
      <p:pic>
        <p:nvPicPr>
          <p:cNvPr id="22" name="Picture 21" descr="A picture containing food, plate, table, cup&#10;&#10;Description automatically generated">
            <a:extLst>
              <a:ext uri="{FF2B5EF4-FFF2-40B4-BE49-F238E27FC236}">
                <a16:creationId xmlns:a16="http://schemas.microsoft.com/office/drawing/2014/main" id="{75C07C2F-241C-8428-7364-42F899559E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199" y="2124134"/>
            <a:ext cx="4049506" cy="3662162"/>
          </a:xfrm>
          <a:prstGeom prst="rect">
            <a:avLst/>
          </a:prstGeom>
        </p:spPr>
      </p:pic>
    </p:spTree>
    <p:extLst>
      <p:ext uri="{BB962C8B-B14F-4D97-AF65-F5344CB8AC3E}">
        <p14:creationId xmlns:p14="http://schemas.microsoft.com/office/powerpoint/2010/main" val="344549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22">
            <a:extLst>
              <a:ext uri="{FF2B5EF4-FFF2-40B4-BE49-F238E27FC236}">
                <a16:creationId xmlns:a16="http://schemas.microsoft.com/office/drawing/2014/main" id="{F8E6721D-4535-7F8D-C7CF-F593039F7F43}"/>
              </a:ext>
            </a:extLst>
          </p:cNvPr>
          <p:cNvSpPr/>
          <p:nvPr/>
        </p:nvSpPr>
        <p:spPr>
          <a:xfrm>
            <a:off x="0" y="1887470"/>
            <a:ext cx="12192000" cy="436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spcBef>
                <a:spcPts val="1000"/>
              </a:spcBef>
            </a:pP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9" name="Content Placeholder 8">
            <a:extLst>
              <a:ext uri="{FF2B5EF4-FFF2-40B4-BE49-F238E27FC236}">
                <a16:creationId xmlns:a16="http://schemas.microsoft.com/office/drawing/2014/main" id="{2DF47BDD-B24F-9ED0-8476-3CE3A7C3FA1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38199" y="1999222"/>
            <a:ext cx="5973408" cy="4121150"/>
          </a:xfrm>
        </p:spPr>
      </p:pic>
      <p:sp>
        <p:nvSpPr>
          <p:cNvPr id="3" name="Title 2">
            <a:extLst>
              <a:ext uri="{FF2B5EF4-FFF2-40B4-BE49-F238E27FC236}">
                <a16:creationId xmlns:a16="http://schemas.microsoft.com/office/drawing/2014/main" id="{55414A82-0A12-DCC3-CABE-C13FC2B0F1FC}"/>
              </a:ext>
            </a:extLst>
          </p:cNvPr>
          <p:cNvSpPr>
            <a:spLocks noGrp="1"/>
          </p:cNvSpPr>
          <p:nvPr>
            <p:ph type="title"/>
          </p:nvPr>
        </p:nvSpPr>
        <p:spPr/>
        <p:txBody>
          <a:bodyPr/>
          <a:lstStyle/>
          <a:p>
            <a:r>
              <a:rPr lang="de-CH" dirty="0" err="1"/>
              <a:t>Sustainability</a:t>
            </a:r>
            <a:r>
              <a:rPr lang="de-CH" dirty="0"/>
              <a:t> </a:t>
            </a:r>
            <a:r>
              <a:rPr lang="de-CH" dirty="0" err="1"/>
              <a:t>of</a:t>
            </a:r>
            <a:r>
              <a:rPr lang="de-CH" dirty="0"/>
              <a:t> </a:t>
            </a:r>
            <a:r>
              <a:rPr lang="de-CH" dirty="0" err="1"/>
              <a:t>fish</a:t>
            </a:r>
            <a:r>
              <a:rPr lang="de-CH" dirty="0"/>
              <a:t> </a:t>
            </a:r>
            <a:r>
              <a:rPr lang="de-CH" dirty="0" err="1"/>
              <a:t>products</a:t>
            </a:r>
            <a:r>
              <a:rPr lang="de-CH" dirty="0"/>
              <a:t>? </a:t>
            </a:r>
            <a:endParaRPr lang="en-US" dirty="0"/>
          </a:p>
        </p:txBody>
      </p:sp>
      <p:sp>
        <p:nvSpPr>
          <p:cNvPr id="4" name="Slide Number Placeholder 3">
            <a:extLst>
              <a:ext uri="{FF2B5EF4-FFF2-40B4-BE49-F238E27FC236}">
                <a16:creationId xmlns:a16="http://schemas.microsoft.com/office/drawing/2014/main" id="{CAD13C06-D472-66CA-D149-8847A954C75B}"/>
              </a:ext>
            </a:extLst>
          </p:cNvPr>
          <p:cNvSpPr>
            <a:spLocks noGrp="1"/>
          </p:cNvSpPr>
          <p:nvPr>
            <p:ph type="sldNum" sz="quarter" idx="12"/>
          </p:nvPr>
        </p:nvSpPr>
        <p:spPr/>
        <p:txBody>
          <a:bodyPr/>
          <a:lstStyle/>
          <a:p>
            <a:fld id="{6CFE7187-A782-504C-951B-750469532E0A}" type="slidenum">
              <a:rPr lang="x-none" smtClean="0"/>
              <a:t>9</a:t>
            </a:fld>
            <a:endParaRPr lang="x-none" dirty="0"/>
          </a:p>
        </p:txBody>
      </p:sp>
      <p:sp>
        <p:nvSpPr>
          <p:cNvPr id="5" name="Text Placeholder 4">
            <a:extLst>
              <a:ext uri="{FF2B5EF4-FFF2-40B4-BE49-F238E27FC236}">
                <a16:creationId xmlns:a16="http://schemas.microsoft.com/office/drawing/2014/main" id="{1F75FA1D-CE16-ADFC-F1C1-DDF55A059554}"/>
              </a:ext>
            </a:extLst>
          </p:cNvPr>
          <p:cNvSpPr>
            <a:spLocks noGrp="1"/>
          </p:cNvSpPr>
          <p:nvPr>
            <p:ph type="body" sz="quarter" idx="13"/>
          </p:nvPr>
        </p:nvSpPr>
        <p:spPr/>
        <p:txBody>
          <a:bodyPr/>
          <a:lstStyle/>
          <a:p>
            <a:r>
              <a:rPr lang="en-US" dirty="0"/>
              <a:t>https://www.theguardian.com/sustainable-business/sustainable-fashion-blog/2014/oct/16/fish-skins-fashion-leather-prada-nike-dior</a:t>
            </a:r>
          </a:p>
        </p:txBody>
      </p:sp>
      <p:sp>
        <p:nvSpPr>
          <p:cNvPr id="10" name="Rectangle 9">
            <a:extLst>
              <a:ext uri="{FF2B5EF4-FFF2-40B4-BE49-F238E27FC236}">
                <a16:creationId xmlns:a16="http://schemas.microsoft.com/office/drawing/2014/main" id="{EDDA7E63-58E7-7B3A-F740-89673F135DEE}"/>
              </a:ext>
            </a:extLst>
          </p:cNvPr>
          <p:cNvSpPr/>
          <p:nvPr/>
        </p:nvSpPr>
        <p:spPr>
          <a:xfrm>
            <a:off x="7137400" y="3289300"/>
            <a:ext cx="4216400" cy="2405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Lato" panose="020F0502020204030203" pitchFamily="34" charset="0"/>
                <a:ea typeface="Lato" panose="020F0502020204030203" pitchFamily="34" charset="0"/>
                <a:cs typeface="Lato" panose="020F0502020204030203" pitchFamily="34" charset="0"/>
              </a:rPr>
              <a:t>Using all parts of the fish can increase the sustainability of fish use. </a:t>
            </a:r>
          </a:p>
          <a:p>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This sustainability discussion in fishing is focused on environmental aspects. People are concerned with the fish and fishers are often forgotten. </a:t>
            </a:r>
          </a:p>
        </p:txBody>
      </p:sp>
    </p:spTree>
    <p:extLst>
      <p:ext uri="{BB962C8B-B14F-4D97-AF65-F5344CB8AC3E}">
        <p14:creationId xmlns:p14="http://schemas.microsoft.com/office/powerpoint/2010/main" val="3027779499"/>
      </p:ext>
    </p:extLst>
  </p:cSld>
  <p:clrMapOvr>
    <a:masterClrMapping/>
  </p:clrMapOvr>
</p:sld>
</file>

<file path=ppt/theme/theme1.xml><?xml version="1.0" encoding="utf-8"?>
<a:theme xmlns:a="http://schemas.openxmlformats.org/drawingml/2006/main" name="GCBHR Whit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4" id="{2C867410-308B-C341-9814-A0FED753889C}" vid="{F29DA3C8-BEFA-EA49-AA7C-6814B4AB42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1441A7286B74C82D78C86B5515CE7" ma:contentTypeVersion="15" ma:contentTypeDescription="Crée un document." ma:contentTypeScope="" ma:versionID="79467678aee27e3916b65a968461ac0a">
  <xsd:schema xmlns:xsd="http://www.w3.org/2001/XMLSchema" xmlns:xs="http://www.w3.org/2001/XMLSchema" xmlns:p="http://schemas.microsoft.com/office/2006/metadata/properties" xmlns:ns3="4bd5a2f5-48af-4c12-855a-e75d72c4fd04" xmlns:ns4="e40ad676-2773-4299-b437-4d2713edeb5d" targetNamespace="http://schemas.microsoft.com/office/2006/metadata/properties" ma:root="true" ma:fieldsID="3351341b3a3022355a71742bcd112190" ns3:_="" ns4:_="">
    <xsd:import namespace="4bd5a2f5-48af-4c12-855a-e75d72c4fd04"/>
    <xsd:import namespace="e40ad676-2773-4299-b437-4d2713edeb5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d5a2f5-48af-4c12-855a-e75d72c4fd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0ad676-2773-4299-b437-4d2713edeb5d"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SharingHintHash" ma:index="21"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bd5a2f5-48af-4c12-855a-e75d72c4fd04" xsi:nil="true"/>
  </documentManagement>
</p:properties>
</file>

<file path=customXml/itemProps1.xml><?xml version="1.0" encoding="utf-8"?>
<ds:datastoreItem xmlns:ds="http://schemas.openxmlformats.org/officeDocument/2006/customXml" ds:itemID="{4A818D0E-D8E2-41E3-A046-9A478AE37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d5a2f5-48af-4c12-855a-e75d72c4fd04"/>
    <ds:schemaRef ds:uri="e40ad676-2773-4299-b437-4d2713edeb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E89DB3-5B8D-4365-8453-B4554CD92EDE}">
  <ds:schemaRefs>
    <ds:schemaRef ds:uri="http://schemas.microsoft.com/sharepoint/v3/contenttype/forms"/>
  </ds:schemaRefs>
</ds:datastoreItem>
</file>

<file path=customXml/itemProps3.xml><?xml version="1.0" encoding="utf-8"?>
<ds:datastoreItem xmlns:ds="http://schemas.openxmlformats.org/officeDocument/2006/customXml" ds:itemID="{897958A5-EC11-4BA8-A680-2F1E8CAECF0A}">
  <ds:schemaRef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e40ad676-2773-4299-b437-4d2713edeb5d"/>
    <ds:schemaRef ds:uri="4bd5a2f5-48af-4c12-855a-e75d72c4fd0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32</TotalTime>
  <Words>4074</Words>
  <Application>Microsoft Office PowerPoint</Application>
  <PresentationFormat>Widescreen</PresentationFormat>
  <Paragraphs>447</Paragraphs>
  <Slides>54</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Gill Sans MT Pro Medium</vt:lpstr>
      <vt:lpstr>Lato</vt:lpstr>
      <vt:lpstr>Montserrat</vt:lpstr>
      <vt:lpstr>Overpass Black</vt:lpstr>
      <vt:lpstr>Palatino Linotype</vt:lpstr>
      <vt:lpstr>Proxima Nova</vt:lpstr>
      <vt:lpstr>Wingdings</vt:lpstr>
      <vt:lpstr>GCBHR White Theme</vt:lpstr>
      <vt:lpstr>PowerPoint Presentation</vt:lpstr>
      <vt:lpstr>ILO-GBSN-UniGE Launch of MoU &amp; Technical Workshop on Fishing</vt:lpstr>
      <vt:lpstr>Learning objectives   1. Understand the importance and characteristics of global fish production (Unit 1)  2. Examine how the operations of fishing companies can lead to labor rights violations and, in some cases, to forced labor (Unit 2)  3. Map the different risks for businesses related to labor rights violations, including forced labor, in fishing and discover promising solutions to address them (Unit 3) </vt:lpstr>
      <vt:lpstr>Agenda    Unit 0 – Setting the stage  Unit 1 – The fishing industry   Unit 2 – Human rights risks in the fishing industry  Unit 3 – Decent work in fishing  </vt:lpstr>
      <vt:lpstr>Agenda    Unit 0 – Setting the stage  Unit 1 – The fishing industry   Unit 2 – Human rights risks in the fishing industry  Unit 3 – Decent work in fishing  </vt:lpstr>
      <vt:lpstr>What does this picture have to do with today’s topic?</vt:lpstr>
      <vt:lpstr>Which products contain fish?</vt:lpstr>
      <vt:lpstr>Which products contain fish?</vt:lpstr>
      <vt:lpstr>Sustainability of fish products? </vt:lpstr>
      <vt:lpstr>Why is this a BHR issue?</vt:lpstr>
      <vt:lpstr>Increasing relevance of seafood</vt:lpstr>
      <vt:lpstr>Documenting forced labor on fishing vessels</vt:lpstr>
      <vt:lpstr>Urbina 2021: How fish-meal production is destroying Gambia’s waters</vt:lpstr>
      <vt:lpstr>Agenda    Unit 0 – Setting the stage  Unit 1 – The fishing industry   Unit 2 – Human rights risks in the fishing industry  Unit 3 – Decent work in fishing  </vt:lpstr>
      <vt:lpstr>PowerPoint Presentation</vt:lpstr>
      <vt:lpstr>Global fishing industry </vt:lpstr>
      <vt:lpstr>Fishing supply chain</vt:lpstr>
      <vt:lpstr>Fishing supply chain</vt:lpstr>
      <vt:lpstr>What do you know about the fishing industry? </vt:lpstr>
      <vt:lpstr>What do you know about the fishing industry? </vt:lpstr>
      <vt:lpstr>Governance gaps and responsibilities</vt:lpstr>
      <vt:lpstr>Flags of convenience</vt:lpstr>
      <vt:lpstr>Deep dive</vt:lpstr>
      <vt:lpstr>Regulations – International labor standards</vt:lpstr>
      <vt:lpstr>Regulations – Regional fisheries management organizations </vt:lpstr>
      <vt:lpstr>Regulations – Import bans and mHRDD </vt:lpstr>
      <vt:lpstr>Deep dive</vt:lpstr>
      <vt:lpstr>Establishing labor rights in fishing </vt:lpstr>
      <vt:lpstr>Agenda    Unit 0 – Setting the stage  Unit 1 – The fishing industry   Unit 2 – Human rights risks in the fishing industry  Unit 3 – Decent work in fishing  </vt:lpstr>
      <vt:lpstr>Human rights risks in the fishing industry</vt:lpstr>
      <vt:lpstr>Deep dive</vt:lpstr>
      <vt:lpstr>Identifying forced labor in fishing</vt:lpstr>
      <vt:lpstr>11 indicators / red flags of forced labor</vt:lpstr>
      <vt:lpstr>Forced labor trends</vt:lpstr>
      <vt:lpstr>ILO Convention 188 and approaches to decent work</vt:lpstr>
      <vt:lpstr>Covid-19 Implications for Seafarers</vt:lpstr>
      <vt:lpstr>Agenda    Unit 0 – Setting the stage  Unit 1 – The fishing industry   Unit 2 – Human rights risks in the fishing industry  Unit 3 – Decent work in fishing  </vt:lpstr>
      <vt:lpstr>A focus on certifications schemes and their limitations</vt:lpstr>
      <vt:lpstr>Deep dive</vt:lpstr>
      <vt:lpstr>Solutions: Labor inspection and strategic compliance </vt:lpstr>
      <vt:lpstr>Solutions: Monitoring </vt:lpstr>
      <vt:lpstr>Solutions: Monitoring </vt:lpstr>
      <vt:lpstr>Digital technology actors working to address forced labor in fishing</vt:lpstr>
      <vt:lpstr>Modern slavery statements: Example Trafigura (2022)</vt:lpstr>
      <vt:lpstr>Modern slavery statements: Example Mars (2021)</vt:lpstr>
      <vt:lpstr>Brands reactions to the AP documentary</vt:lpstr>
      <vt:lpstr>Brands – Reviewing Nestlé’s reaction and progress</vt:lpstr>
      <vt:lpstr>Nestlé 2015: Response to forced labor in seafood supply chains</vt:lpstr>
      <vt:lpstr>Nestlé 2015: Action Plan (excerpt)</vt:lpstr>
      <vt:lpstr>Nestlé: Collaborations to improve sourcing of fish</vt:lpstr>
      <vt:lpstr>Nestlé 2017: Progress after 2-3 years</vt:lpstr>
      <vt:lpstr>Nestlé 2020: Latest update on responsible seafood supply chains</vt:lpstr>
      <vt:lpstr>Towards decent work in the fishing industry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dc:creator>
  <cp:lastModifiedBy>Berit Knaak</cp:lastModifiedBy>
  <cp:revision>759</cp:revision>
  <cp:lastPrinted>2022-03-24T23:55:12Z</cp:lastPrinted>
  <dcterms:created xsi:type="dcterms:W3CDTF">2021-04-14T09:45:43Z</dcterms:created>
  <dcterms:modified xsi:type="dcterms:W3CDTF">2023-09-11T15:32:44Z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0x010100CBC1441A7286B74C82D78C86B5515CE7</vt:lpwstr>
  </property>
</Properties>
</file>