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4A73-78B8-4391-AB5B-6CDD83C3AC1A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5321-C38D-48ED-B62A-FC03D99B8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201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4A73-78B8-4391-AB5B-6CDD83C3AC1A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5321-C38D-48ED-B62A-FC03D99B8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4A73-78B8-4391-AB5B-6CDD83C3AC1A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5321-C38D-48ED-B62A-FC03D99B8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86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4A73-78B8-4391-AB5B-6CDD83C3AC1A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5321-C38D-48ED-B62A-FC03D99B8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866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4A73-78B8-4391-AB5B-6CDD83C3AC1A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5321-C38D-48ED-B62A-FC03D99B8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443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4A73-78B8-4391-AB5B-6CDD83C3AC1A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5321-C38D-48ED-B62A-FC03D99B8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0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4A73-78B8-4391-AB5B-6CDD83C3AC1A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5321-C38D-48ED-B62A-FC03D99B8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50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4A73-78B8-4391-AB5B-6CDD83C3AC1A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5321-C38D-48ED-B62A-FC03D99B8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399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4A73-78B8-4391-AB5B-6CDD83C3AC1A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5321-C38D-48ED-B62A-FC03D99B8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80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4A73-78B8-4391-AB5B-6CDD83C3AC1A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5321-C38D-48ED-B62A-FC03D99B8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286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4A73-78B8-4391-AB5B-6CDD83C3AC1A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5321-C38D-48ED-B62A-FC03D99B8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64A73-78B8-4391-AB5B-6CDD83C3AC1A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A5321-C38D-48ED-B62A-FC03D99B8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599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loud.itsc.cuhk.edu.hk/webform/view.php?id=13639004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onference.cefar.cuhk.edu.h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>
            <a:hlinkClick r:id="rId3"/>
          </p:cNvPr>
          <p:cNvSpPr/>
          <p:nvPr/>
        </p:nvSpPr>
        <p:spPr>
          <a:xfrm>
            <a:off x="1092200" y="4241800"/>
            <a:ext cx="3022600" cy="11557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hlinkClick r:id="rId4"/>
          </p:cNvPr>
          <p:cNvSpPr/>
          <p:nvPr/>
        </p:nvSpPr>
        <p:spPr>
          <a:xfrm>
            <a:off x="10668000" y="5092700"/>
            <a:ext cx="1422400" cy="165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5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D5685A88801F4D83D3F39DB1B36CF0" ma:contentTypeVersion="13" ma:contentTypeDescription="Create a new document." ma:contentTypeScope="" ma:versionID="25714f1e5773ac457c8340fc04ffddc7">
  <xsd:schema xmlns:xsd="http://www.w3.org/2001/XMLSchema" xmlns:xs="http://www.w3.org/2001/XMLSchema" xmlns:p="http://schemas.microsoft.com/office/2006/metadata/properties" xmlns:ns3="7d947e72-d0c0-42d1-afeb-e1a27697f549" xmlns:ns4="0b74f933-eb51-4dfe-b76a-02e59d3299b7" targetNamespace="http://schemas.microsoft.com/office/2006/metadata/properties" ma:root="true" ma:fieldsID="a54ce9636f9c96043a16f3b7e62876a9" ns3:_="" ns4:_="">
    <xsd:import namespace="7d947e72-d0c0-42d1-afeb-e1a27697f549"/>
    <xsd:import namespace="0b74f933-eb51-4dfe-b76a-02e59d3299b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947e72-d0c0-42d1-afeb-e1a27697f54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4f933-eb51-4dfe-b76a-02e59d3299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123E1B2-27DB-48C9-9977-DF674C69A5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947e72-d0c0-42d1-afeb-e1a27697f549"/>
    <ds:schemaRef ds:uri="0b74f933-eb51-4dfe-b76a-02e59d3299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49CEA3-7A9A-4918-B87C-3DA79A6AE8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7E3DB9-7091-4DFE-B7D1-84C482AA08C0}">
  <ds:schemaRefs>
    <ds:schemaRef ds:uri="http://schemas.microsoft.com/office/2006/documentManagement/types"/>
    <ds:schemaRef ds:uri="http://purl.org/dc/elements/1.1/"/>
    <ds:schemaRef ds:uri="http://purl.org/dc/dcmitype/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0b74f933-eb51-4dfe-b76a-02e59d3299b7"/>
    <ds:schemaRef ds:uri="http://schemas.microsoft.com/office/infopath/2007/PartnerControls"/>
    <ds:schemaRef ds:uri="7d947e72-d0c0-42d1-afeb-e1a27697f549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Samuel Tam (CINTEC)</dc:creator>
  <cp:lastModifiedBy>Seen Meng Chew (FIN)</cp:lastModifiedBy>
  <cp:revision>3</cp:revision>
  <dcterms:created xsi:type="dcterms:W3CDTF">2021-10-06T03:54:04Z</dcterms:created>
  <dcterms:modified xsi:type="dcterms:W3CDTF">2021-10-07T03:03:51Z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0x010100EAD5685A88801F4D83D3F39DB1B36CF0</vt:lpwstr>
  </property>
</Properties>
</file>