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9" r:id="rId1"/>
  </p:sldMasterIdLst>
  <p:sldIdLst>
    <p:sldId id="256" r:id="rId2"/>
    <p:sldId id="257" r:id="rId3"/>
    <p:sldId id="258" r:id="rId4"/>
    <p:sldId id="259" r:id="rId5"/>
    <p:sldId id="267" r:id="rId6"/>
    <p:sldId id="260" r:id="rId7"/>
    <p:sldId id="277" r:id="rId8"/>
    <p:sldId id="278" r:id="rId9"/>
    <p:sldId id="273" r:id="rId10"/>
    <p:sldId id="279" r:id="rId11"/>
    <p:sldId id="281" r:id="rId12"/>
    <p:sldId id="282" r:id="rId13"/>
    <p:sldId id="286" r:id="rId14"/>
    <p:sldId id="271" r:id="rId15"/>
    <p:sldId id="284" r:id="rId16"/>
    <p:sldId id="283" r:id="rId17"/>
    <p:sldId id="285" r:id="rId18"/>
    <p:sldId id="276" r:id="rId19"/>
    <p:sldId id="266" r:id="rId20"/>
  </p:sldIdLst>
  <p:sldSz cx="9144000" cy="6858000" type="screen4x3"/>
  <p:notesSz cx="6858000" cy="100123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dy" initials="J" lastIdx="0" clrIdx="0">
    <p:extLst>
      <p:ext uri="{19B8F6BF-5375-455C-9EA6-DF929625EA0E}">
        <p15:presenceInfo xmlns:p15="http://schemas.microsoft.com/office/powerpoint/2012/main" userId="Jud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302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18" autoAdjust="0"/>
    <p:restoredTop sz="94674"/>
  </p:normalViewPr>
  <p:slideViewPr>
    <p:cSldViewPr snapToGrid="0" snapToObjects="1">
      <p:cViewPr varScale="1">
        <p:scale>
          <a:sx n="68" d="100"/>
          <a:sy n="68" d="100"/>
        </p:scale>
        <p:origin x="1098"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8FB9B6-B72E-7741-8F66-02D03BA91A5C}" type="doc">
      <dgm:prSet loTypeId="urn:microsoft.com/office/officeart/2008/layout/BubblePictureList" loCatId="" qsTypeId="urn:microsoft.com/office/officeart/2005/8/quickstyle/simple1" qsCatId="simple" csTypeId="urn:microsoft.com/office/officeart/2005/8/colors/accent1_2" csCatId="accent1" phldr="0"/>
      <dgm:spPr/>
      <dgm:t>
        <a:bodyPr/>
        <a:lstStyle/>
        <a:p>
          <a:endParaRPr lang="en-US"/>
        </a:p>
      </dgm:t>
    </dgm:pt>
    <dgm:pt modelId="{5CB687E8-16EE-854B-9DA0-D09D83460C88}">
      <dgm:prSet phldrT="[Text]" phldr="1"/>
      <dgm:spPr/>
      <dgm:t>
        <a:bodyPr/>
        <a:lstStyle/>
        <a:p>
          <a:endParaRPr lang="en-US"/>
        </a:p>
      </dgm:t>
    </dgm:pt>
    <dgm:pt modelId="{11824E06-74D3-524B-9372-3D895BC3FD29}" type="parTrans" cxnId="{252E8722-3829-CE42-94A8-63B253525752}">
      <dgm:prSet/>
      <dgm:spPr/>
      <dgm:t>
        <a:bodyPr/>
        <a:lstStyle/>
        <a:p>
          <a:endParaRPr lang="en-US"/>
        </a:p>
      </dgm:t>
    </dgm:pt>
    <dgm:pt modelId="{D37AC63A-B6A9-6C4D-AF84-0D9861602676}" type="sibTrans" cxnId="{252E8722-3829-CE42-94A8-63B253525752}">
      <dgm:prSet/>
      <dgm:spPr/>
      <dgm:t>
        <a:bodyPr/>
        <a:lstStyle/>
        <a:p>
          <a:endParaRPr lang="en-US"/>
        </a:p>
      </dgm:t>
    </dgm:pt>
    <dgm:pt modelId="{C03EEEA5-E305-B942-99FD-0829460671B1}">
      <dgm:prSet phldrT="[Text]" phldr="1"/>
      <dgm:spPr/>
      <dgm:t>
        <a:bodyPr/>
        <a:lstStyle/>
        <a:p>
          <a:endParaRPr lang="en-US"/>
        </a:p>
      </dgm:t>
    </dgm:pt>
    <dgm:pt modelId="{6E8B37E5-1822-084A-AD9D-BE3FDD587D1A}" type="parTrans" cxnId="{7F1B0756-C989-E84F-80D8-198D5530F312}">
      <dgm:prSet/>
      <dgm:spPr/>
      <dgm:t>
        <a:bodyPr/>
        <a:lstStyle/>
        <a:p>
          <a:endParaRPr lang="en-US"/>
        </a:p>
      </dgm:t>
    </dgm:pt>
    <dgm:pt modelId="{C7E3E74F-8B53-A847-A0FA-FD3E5B4545BB}" type="sibTrans" cxnId="{7F1B0756-C989-E84F-80D8-198D5530F312}">
      <dgm:prSet/>
      <dgm:spPr/>
      <dgm:t>
        <a:bodyPr/>
        <a:lstStyle/>
        <a:p>
          <a:endParaRPr lang="en-US"/>
        </a:p>
      </dgm:t>
    </dgm:pt>
    <dgm:pt modelId="{5C476CDE-191B-5643-90B1-A9474030B9CC}">
      <dgm:prSet phldrT="[Text]" phldr="1"/>
      <dgm:spPr/>
      <dgm:t>
        <a:bodyPr/>
        <a:lstStyle/>
        <a:p>
          <a:endParaRPr lang="en-US" dirty="0"/>
        </a:p>
      </dgm:t>
    </dgm:pt>
    <dgm:pt modelId="{2CCB7F60-01CB-E840-AAA5-FFA5AE6D1929}" type="parTrans" cxnId="{10115420-4F33-7143-9A18-6B6D60B327C7}">
      <dgm:prSet/>
      <dgm:spPr/>
      <dgm:t>
        <a:bodyPr/>
        <a:lstStyle/>
        <a:p>
          <a:endParaRPr lang="en-US"/>
        </a:p>
      </dgm:t>
    </dgm:pt>
    <dgm:pt modelId="{A92AFB45-4E7F-3A49-9BE5-BFAA11C67EAB}" type="sibTrans" cxnId="{10115420-4F33-7143-9A18-6B6D60B327C7}">
      <dgm:prSet/>
      <dgm:spPr/>
      <dgm:t>
        <a:bodyPr/>
        <a:lstStyle/>
        <a:p>
          <a:endParaRPr lang="en-US"/>
        </a:p>
      </dgm:t>
    </dgm:pt>
    <dgm:pt modelId="{B5162E7E-7940-DA48-B074-F243127AD948}" type="pres">
      <dgm:prSet presAssocID="{338FB9B6-B72E-7741-8F66-02D03BA91A5C}" presName="Name0" presStyleCnt="0">
        <dgm:presLayoutVars>
          <dgm:chMax val="8"/>
          <dgm:chPref val="8"/>
          <dgm:dir/>
        </dgm:presLayoutVars>
      </dgm:prSet>
      <dgm:spPr/>
    </dgm:pt>
    <dgm:pt modelId="{845AC96A-4985-AD46-800C-61B425FE53A0}" type="pres">
      <dgm:prSet presAssocID="{5CB687E8-16EE-854B-9DA0-D09D83460C88}" presName="parent_text_1" presStyleLbl="revTx" presStyleIdx="0" presStyleCnt="3">
        <dgm:presLayoutVars>
          <dgm:chMax val="0"/>
          <dgm:chPref val="0"/>
          <dgm:bulletEnabled val="1"/>
        </dgm:presLayoutVars>
      </dgm:prSet>
      <dgm:spPr/>
    </dgm:pt>
    <dgm:pt modelId="{52807A22-854D-D247-ACEE-7DFC7D4BF984}" type="pres">
      <dgm:prSet presAssocID="{5CB687E8-16EE-854B-9DA0-D09D83460C88}" presName="image_accent_1" presStyleCnt="0"/>
      <dgm:spPr/>
    </dgm:pt>
    <dgm:pt modelId="{2D7B1297-4CCF-614D-BA69-DB3F1D739CAE}" type="pres">
      <dgm:prSet presAssocID="{5CB687E8-16EE-854B-9DA0-D09D83460C88}" presName="imageAccentRepeatNode" presStyleLbl="alignNode1" presStyleIdx="0" presStyleCnt="6"/>
      <dgm:spPr>
        <a:solidFill>
          <a:schemeClr val="bg1"/>
        </a:solidFill>
        <a:ln>
          <a:solidFill>
            <a:srgbClr val="8E3026"/>
          </a:solidFill>
        </a:ln>
      </dgm:spPr>
    </dgm:pt>
    <dgm:pt modelId="{6E5678B6-FC28-A64E-8CAD-1020EE6D989A}" type="pres">
      <dgm:prSet presAssocID="{5CB687E8-16EE-854B-9DA0-D09D83460C88}" presName="accent_1" presStyleLbl="alignNode1" presStyleIdx="1" presStyleCnt="6"/>
      <dgm:spPr>
        <a:solidFill>
          <a:schemeClr val="bg1"/>
        </a:solidFill>
        <a:ln>
          <a:solidFill>
            <a:srgbClr val="8E3026"/>
          </a:solidFill>
        </a:ln>
      </dgm:spPr>
    </dgm:pt>
    <dgm:pt modelId="{59619BE2-A502-D24E-9289-4FBBFC744D13}" type="pres">
      <dgm:prSet presAssocID="{D37AC63A-B6A9-6C4D-AF84-0D9861602676}" presName="image_1" presStyleCnt="0"/>
      <dgm:spPr/>
    </dgm:pt>
    <dgm:pt modelId="{7E5A9811-8941-D14A-BBD1-541553543D87}" type="pres">
      <dgm:prSet presAssocID="{D37AC63A-B6A9-6C4D-AF84-0D9861602676}" presName="imageRepeatNode" presStyleLbl="fgImgPlace1" presStyleIdx="0" presStyleCnt="3"/>
      <dgm:spPr/>
    </dgm:pt>
    <dgm:pt modelId="{B44DB074-6913-E04A-9291-EFD3D1A05DBC}" type="pres">
      <dgm:prSet presAssocID="{C03EEEA5-E305-B942-99FD-0829460671B1}" presName="parent_text_2" presStyleLbl="revTx" presStyleIdx="1" presStyleCnt="3">
        <dgm:presLayoutVars>
          <dgm:chMax val="0"/>
          <dgm:chPref val="0"/>
          <dgm:bulletEnabled val="1"/>
        </dgm:presLayoutVars>
      </dgm:prSet>
      <dgm:spPr/>
    </dgm:pt>
    <dgm:pt modelId="{DFE2EDBA-BCC1-5B42-9042-12E3CAE8B177}" type="pres">
      <dgm:prSet presAssocID="{C03EEEA5-E305-B942-99FD-0829460671B1}" presName="image_accent_2" presStyleCnt="0"/>
      <dgm:spPr/>
    </dgm:pt>
    <dgm:pt modelId="{FD0BBFC8-6D4F-094D-A2B0-2CA0A4D4E123}" type="pres">
      <dgm:prSet presAssocID="{C03EEEA5-E305-B942-99FD-0829460671B1}" presName="imageAccentRepeatNode" presStyleLbl="alignNode1" presStyleIdx="2" presStyleCnt="6"/>
      <dgm:spPr>
        <a:solidFill>
          <a:schemeClr val="bg1">
            <a:lumMod val="95000"/>
          </a:schemeClr>
        </a:solidFill>
        <a:ln>
          <a:solidFill>
            <a:srgbClr val="8E3026"/>
          </a:solidFill>
        </a:ln>
      </dgm:spPr>
    </dgm:pt>
    <dgm:pt modelId="{27F1FC98-175F-6F47-92A0-D81C0C96BB9D}" type="pres">
      <dgm:prSet presAssocID="{C7E3E74F-8B53-A847-A0FA-FD3E5B4545BB}" presName="image_2" presStyleCnt="0"/>
      <dgm:spPr/>
    </dgm:pt>
    <dgm:pt modelId="{DA5830C6-4266-D845-B6F7-1DF8F3316CBB}" type="pres">
      <dgm:prSet presAssocID="{C7E3E74F-8B53-A847-A0FA-FD3E5B4545BB}" presName="imageRepeatNode" presStyleLbl="fgImgPlace1" presStyleIdx="1" presStyleCnt="3"/>
      <dgm:spPr/>
    </dgm:pt>
    <dgm:pt modelId="{9573C0B0-3696-2A41-8B2F-A11FA526AAE6}" type="pres">
      <dgm:prSet presAssocID="{5C476CDE-191B-5643-90B1-A9474030B9CC}" presName="image_accent_3" presStyleCnt="0"/>
      <dgm:spPr/>
    </dgm:pt>
    <dgm:pt modelId="{9C6D2E17-14C4-754A-8C62-D7634554F0EF}" type="pres">
      <dgm:prSet presAssocID="{5C476CDE-191B-5643-90B1-A9474030B9CC}" presName="imageAccentRepeatNode" presStyleLbl="alignNode1" presStyleIdx="3" presStyleCnt="6"/>
      <dgm:spPr>
        <a:solidFill>
          <a:srgbClr val="8E3026"/>
        </a:solidFill>
        <a:ln>
          <a:solidFill>
            <a:srgbClr val="8E3026"/>
          </a:solidFill>
        </a:ln>
      </dgm:spPr>
    </dgm:pt>
    <dgm:pt modelId="{660D34A0-C76E-6D42-A04E-2C9AA649CBDA}" type="pres">
      <dgm:prSet presAssocID="{5C476CDE-191B-5643-90B1-A9474030B9CC}" presName="parent_text_3" presStyleLbl="revTx" presStyleIdx="2" presStyleCnt="3">
        <dgm:presLayoutVars>
          <dgm:chMax val="0"/>
          <dgm:chPref val="0"/>
          <dgm:bulletEnabled val="1"/>
        </dgm:presLayoutVars>
      </dgm:prSet>
      <dgm:spPr/>
    </dgm:pt>
    <dgm:pt modelId="{375538A0-C419-D847-83A7-02C018F89968}" type="pres">
      <dgm:prSet presAssocID="{5C476CDE-191B-5643-90B1-A9474030B9CC}" presName="accent_2" presStyleLbl="alignNode1" presStyleIdx="4" presStyleCnt="6"/>
      <dgm:spPr>
        <a:solidFill>
          <a:srgbClr val="8E3026"/>
        </a:solidFill>
        <a:ln>
          <a:solidFill>
            <a:srgbClr val="8E3026"/>
          </a:solidFill>
        </a:ln>
      </dgm:spPr>
    </dgm:pt>
    <dgm:pt modelId="{4F8BF162-DAFA-4340-B845-04DBDF5D599C}" type="pres">
      <dgm:prSet presAssocID="{5C476CDE-191B-5643-90B1-A9474030B9CC}" presName="accent_3" presStyleLbl="alignNode1" presStyleIdx="5" presStyleCnt="6"/>
      <dgm:spPr>
        <a:solidFill>
          <a:schemeClr val="bg1"/>
        </a:solidFill>
        <a:ln>
          <a:solidFill>
            <a:srgbClr val="8E3026"/>
          </a:solidFill>
        </a:ln>
      </dgm:spPr>
    </dgm:pt>
    <dgm:pt modelId="{12A6BF51-257D-C542-9B84-7D06761C8BCB}" type="pres">
      <dgm:prSet presAssocID="{A92AFB45-4E7F-3A49-9BE5-BFAA11C67EAB}" presName="image_3" presStyleCnt="0"/>
      <dgm:spPr/>
    </dgm:pt>
    <dgm:pt modelId="{EBC69731-5E7E-5549-A2CF-55BA6ECA4ECD}" type="pres">
      <dgm:prSet presAssocID="{A92AFB45-4E7F-3A49-9BE5-BFAA11C67EAB}" presName="imageRepeatNode" presStyleLbl="fgImgPlace1" presStyleIdx="2" presStyleCnt="3"/>
      <dgm:spPr/>
    </dgm:pt>
  </dgm:ptLst>
  <dgm:cxnLst>
    <dgm:cxn modelId="{10115420-4F33-7143-9A18-6B6D60B327C7}" srcId="{338FB9B6-B72E-7741-8F66-02D03BA91A5C}" destId="{5C476CDE-191B-5643-90B1-A9474030B9CC}" srcOrd="2" destOrd="0" parTransId="{2CCB7F60-01CB-E840-AAA5-FFA5AE6D1929}" sibTransId="{A92AFB45-4E7F-3A49-9BE5-BFAA11C67EAB}"/>
    <dgm:cxn modelId="{252E8722-3829-CE42-94A8-63B253525752}" srcId="{338FB9B6-B72E-7741-8F66-02D03BA91A5C}" destId="{5CB687E8-16EE-854B-9DA0-D09D83460C88}" srcOrd="0" destOrd="0" parTransId="{11824E06-74D3-524B-9372-3D895BC3FD29}" sibTransId="{D37AC63A-B6A9-6C4D-AF84-0D9861602676}"/>
    <dgm:cxn modelId="{CE113D24-8924-BC4F-8D5A-0FD82C92C053}" type="presOf" srcId="{338FB9B6-B72E-7741-8F66-02D03BA91A5C}" destId="{B5162E7E-7940-DA48-B074-F243127AD948}" srcOrd="0" destOrd="0" presId="urn:microsoft.com/office/officeart/2008/layout/BubblePictureList"/>
    <dgm:cxn modelId="{1F70A131-C783-B74C-B66A-865B2D4F1F6E}" type="presOf" srcId="{A92AFB45-4E7F-3A49-9BE5-BFAA11C67EAB}" destId="{EBC69731-5E7E-5549-A2CF-55BA6ECA4ECD}" srcOrd="0" destOrd="0" presId="urn:microsoft.com/office/officeart/2008/layout/BubblePictureList"/>
    <dgm:cxn modelId="{77BF0A67-F210-9C4A-B623-59784E910CC9}" type="presOf" srcId="{D37AC63A-B6A9-6C4D-AF84-0D9861602676}" destId="{7E5A9811-8941-D14A-BBD1-541553543D87}" srcOrd="0" destOrd="0" presId="urn:microsoft.com/office/officeart/2008/layout/BubblePictureList"/>
    <dgm:cxn modelId="{285B2C50-1B51-964B-8B86-D52070DF6CD6}" type="presOf" srcId="{5C476CDE-191B-5643-90B1-A9474030B9CC}" destId="{660D34A0-C76E-6D42-A04E-2C9AA649CBDA}" srcOrd="0" destOrd="0" presId="urn:microsoft.com/office/officeart/2008/layout/BubblePictureList"/>
    <dgm:cxn modelId="{7F1B0756-C989-E84F-80D8-198D5530F312}" srcId="{338FB9B6-B72E-7741-8F66-02D03BA91A5C}" destId="{C03EEEA5-E305-B942-99FD-0829460671B1}" srcOrd="1" destOrd="0" parTransId="{6E8B37E5-1822-084A-AD9D-BE3FDD587D1A}" sibTransId="{C7E3E74F-8B53-A847-A0FA-FD3E5B4545BB}"/>
    <dgm:cxn modelId="{68BE6683-E6BA-A547-9A99-D892668E0CA0}" type="presOf" srcId="{C7E3E74F-8B53-A847-A0FA-FD3E5B4545BB}" destId="{DA5830C6-4266-D845-B6F7-1DF8F3316CBB}" srcOrd="0" destOrd="0" presId="urn:microsoft.com/office/officeart/2008/layout/BubblePictureList"/>
    <dgm:cxn modelId="{0E8B35D3-CB36-D941-BA4F-66588C4815DB}" type="presOf" srcId="{5CB687E8-16EE-854B-9DA0-D09D83460C88}" destId="{845AC96A-4985-AD46-800C-61B425FE53A0}" srcOrd="0" destOrd="0" presId="urn:microsoft.com/office/officeart/2008/layout/BubblePictureList"/>
    <dgm:cxn modelId="{850870EB-0AC4-4741-B604-67C4A6C67D2B}" type="presOf" srcId="{C03EEEA5-E305-B942-99FD-0829460671B1}" destId="{B44DB074-6913-E04A-9291-EFD3D1A05DBC}" srcOrd="0" destOrd="0" presId="urn:microsoft.com/office/officeart/2008/layout/BubblePictureList"/>
    <dgm:cxn modelId="{3C082314-59ED-DB49-A274-4521A237BDCB}" type="presParOf" srcId="{B5162E7E-7940-DA48-B074-F243127AD948}" destId="{845AC96A-4985-AD46-800C-61B425FE53A0}" srcOrd="0" destOrd="0" presId="urn:microsoft.com/office/officeart/2008/layout/BubblePictureList"/>
    <dgm:cxn modelId="{13594DA1-BB19-5843-B6C5-DAE50C1A84E0}" type="presParOf" srcId="{B5162E7E-7940-DA48-B074-F243127AD948}" destId="{52807A22-854D-D247-ACEE-7DFC7D4BF984}" srcOrd="1" destOrd="0" presId="urn:microsoft.com/office/officeart/2008/layout/BubblePictureList"/>
    <dgm:cxn modelId="{025068F8-9045-6042-91AC-751190F984BE}" type="presParOf" srcId="{52807A22-854D-D247-ACEE-7DFC7D4BF984}" destId="{2D7B1297-4CCF-614D-BA69-DB3F1D739CAE}" srcOrd="0" destOrd="0" presId="urn:microsoft.com/office/officeart/2008/layout/BubblePictureList"/>
    <dgm:cxn modelId="{6BE327F0-6CDC-6E4A-96E9-004E90C96698}" type="presParOf" srcId="{B5162E7E-7940-DA48-B074-F243127AD948}" destId="{6E5678B6-FC28-A64E-8CAD-1020EE6D989A}" srcOrd="2" destOrd="0" presId="urn:microsoft.com/office/officeart/2008/layout/BubblePictureList"/>
    <dgm:cxn modelId="{82FB4F24-02E7-E941-8CDF-46FD9B092066}" type="presParOf" srcId="{B5162E7E-7940-DA48-B074-F243127AD948}" destId="{59619BE2-A502-D24E-9289-4FBBFC744D13}" srcOrd="3" destOrd="0" presId="urn:microsoft.com/office/officeart/2008/layout/BubblePictureList"/>
    <dgm:cxn modelId="{EECCD8D8-001A-474C-A02A-E2F02E45FE2C}" type="presParOf" srcId="{59619BE2-A502-D24E-9289-4FBBFC744D13}" destId="{7E5A9811-8941-D14A-BBD1-541553543D87}" srcOrd="0" destOrd="0" presId="urn:microsoft.com/office/officeart/2008/layout/BubblePictureList"/>
    <dgm:cxn modelId="{540D2729-DA45-CE49-BAE9-3180202AF2AC}" type="presParOf" srcId="{B5162E7E-7940-DA48-B074-F243127AD948}" destId="{B44DB074-6913-E04A-9291-EFD3D1A05DBC}" srcOrd="4" destOrd="0" presId="urn:microsoft.com/office/officeart/2008/layout/BubblePictureList"/>
    <dgm:cxn modelId="{18C251AB-A75A-1945-A34C-DA2554F2310B}" type="presParOf" srcId="{B5162E7E-7940-DA48-B074-F243127AD948}" destId="{DFE2EDBA-BCC1-5B42-9042-12E3CAE8B177}" srcOrd="5" destOrd="0" presId="urn:microsoft.com/office/officeart/2008/layout/BubblePictureList"/>
    <dgm:cxn modelId="{A807E278-00F1-D54D-9D79-77B831B2E0C0}" type="presParOf" srcId="{DFE2EDBA-BCC1-5B42-9042-12E3CAE8B177}" destId="{FD0BBFC8-6D4F-094D-A2B0-2CA0A4D4E123}" srcOrd="0" destOrd="0" presId="urn:microsoft.com/office/officeart/2008/layout/BubblePictureList"/>
    <dgm:cxn modelId="{565D02D6-CD1D-1A46-A5C1-D685CE6291C0}" type="presParOf" srcId="{B5162E7E-7940-DA48-B074-F243127AD948}" destId="{27F1FC98-175F-6F47-92A0-D81C0C96BB9D}" srcOrd="6" destOrd="0" presId="urn:microsoft.com/office/officeart/2008/layout/BubblePictureList"/>
    <dgm:cxn modelId="{DEA022F3-FDBA-1D42-9D89-AA7127D546D6}" type="presParOf" srcId="{27F1FC98-175F-6F47-92A0-D81C0C96BB9D}" destId="{DA5830C6-4266-D845-B6F7-1DF8F3316CBB}" srcOrd="0" destOrd="0" presId="urn:microsoft.com/office/officeart/2008/layout/BubblePictureList"/>
    <dgm:cxn modelId="{19B5CEDA-9ECE-B34B-A7AE-B0E2073C2085}" type="presParOf" srcId="{B5162E7E-7940-DA48-B074-F243127AD948}" destId="{9573C0B0-3696-2A41-8B2F-A11FA526AAE6}" srcOrd="7" destOrd="0" presId="urn:microsoft.com/office/officeart/2008/layout/BubblePictureList"/>
    <dgm:cxn modelId="{20103C66-B589-CD4E-AB19-FDF737A0FB9D}" type="presParOf" srcId="{9573C0B0-3696-2A41-8B2F-A11FA526AAE6}" destId="{9C6D2E17-14C4-754A-8C62-D7634554F0EF}" srcOrd="0" destOrd="0" presId="urn:microsoft.com/office/officeart/2008/layout/BubblePictureList"/>
    <dgm:cxn modelId="{42457439-EB90-A241-8BF5-7532E62B5C1C}" type="presParOf" srcId="{B5162E7E-7940-DA48-B074-F243127AD948}" destId="{660D34A0-C76E-6D42-A04E-2C9AA649CBDA}" srcOrd="8" destOrd="0" presId="urn:microsoft.com/office/officeart/2008/layout/BubblePictureList"/>
    <dgm:cxn modelId="{9C289EFC-2032-4944-A5A6-D572FEC86DE9}" type="presParOf" srcId="{B5162E7E-7940-DA48-B074-F243127AD948}" destId="{375538A0-C419-D847-83A7-02C018F89968}" srcOrd="9" destOrd="0" presId="urn:microsoft.com/office/officeart/2008/layout/BubblePictureList"/>
    <dgm:cxn modelId="{44211369-E4C7-4442-A26C-3EDAD5DB2446}" type="presParOf" srcId="{B5162E7E-7940-DA48-B074-F243127AD948}" destId="{4F8BF162-DAFA-4340-B845-04DBDF5D599C}" srcOrd="10" destOrd="0" presId="urn:microsoft.com/office/officeart/2008/layout/BubblePictureList"/>
    <dgm:cxn modelId="{480F13F8-AEBB-694D-9F53-67FBD957B5C6}" type="presParOf" srcId="{B5162E7E-7940-DA48-B074-F243127AD948}" destId="{12A6BF51-257D-C542-9B84-7D06761C8BCB}" srcOrd="11" destOrd="0" presId="urn:microsoft.com/office/officeart/2008/layout/BubblePictureList"/>
    <dgm:cxn modelId="{D1417168-F699-884C-AADE-FB175EC6D0DE}" type="presParOf" srcId="{12A6BF51-257D-C542-9B84-7D06761C8BCB}" destId="{EBC69731-5E7E-5549-A2CF-55BA6ECA4ECD}" srcOrd="0" destOrd="0" presId="urn:microsoft.com/office/officeart/2008/layout/Bubble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5DC84D-2432-AD4D-A870-03EE62281CAD}" type="doc">
      <dgm:prSet loTypeId="urn:microsoft.com/office/officeart/2005/8/layout/cycle2" loCatId="" qsTypeId="urn:microsoft.com/office/officeart/2005/8/quickstyle/simple1" qsCatId="simple" csTypeId="urn:microsoft.com/office/officeart/2005/8/colors/accent1_2" csCatId="accent1" phldr="1"/>
      <dgm:spPr/>
      <dgm:t>
        <a:bodyPr/>
        <a:lstStyle/>
        <a:p>
          <a:endParaRPr lang="en-US"/>
        </a:p>
      </dgm:t>
    </dgm:pt>
    <dgm:pt modelId="{FEF6A73A-EF2D-7E48-9207-C871D75696AC}">
      <dgm:prSet phldrT="[Text]" phldr="1"/>
      <dgm:spPr>
        <a:solidFill>
          <a:srgbClr val="8E3026"/>
        </a:solidFill>
      </dgm:spPr>
      <dgm:t>
        <a:bodyPr/>
        <a:lstStyle/>
        <a:p>
          <a:endParaRPr lang="en-US" dirty="0"/>
        </a:p>
      </dgm:t>
    </dgm:pt>
    <dgm:pt modelId="{EE487F35-B2FD-4E43-BB97-1BCA6D5385DD}" type="parTrans" cxnId="{0CFC2335-16EE-B74A-B93D-459371C0DDD9}">
      <dgm:prSet/>
      <dgm:spPr/>
      <dgm:t>
        <a:bodyPr/>
        <a:lstStyle/>
        <a:p>
          <a:endParaRPr lang="en-US"/>
        </a:p>
      </dgm:t>
    </dgm:pt>
    <dgm:pt modelId="{EC8044B9-D44F-EC4D-A6BD-ACA86980B3A5}" type="sibTrans" cxnId="{0CFC2335-16EE-B74A-B93D-459371C0DDD9}">
      <dgm:prSet/>
      <dgm:spPr>
        <a:solidFill>
          <a:schemeClr val="bg1">
            <a:lumMod val="50000"/>
          </a:schemeClr>
        </a:solidFill>
      </dgm:spPr>
      <dgm:t>
        <a:bodyPr/>
        <a:lstStyle/>
        <a:p>
          <a:endParaRPr lang="en-US"/>
        </a:p>
      </dgm:t>
    </dgm:pt>
    <dgm:pt modelId="{9FA82668-EE2E-E442-BDFA-27CE67D5FB94}">
      <dgm:prSet phldrT="[Text]" phldr="1"/>
      <dgm:spPr>
        <a:solidFill>
          <a:srgbClr val="8E3026"/>
        </a:solidFill>
      </dgm:spPr>
      <dgm:t>
        <a:bodyPr/>
        <a:lstStyle/>
        <a:p>
          <a:endParaRPr lang="en-US"/>
        </a:p>
      </dgm:t>
    </dgm:pt>
    <dgm:pt modelId="{1CCD6680-6221-9145-A761-2C689D70CDE5}" type="parTrans" cxnId="{C9635431-4595-AF46-8D1D-43E7C832D995}">
      <dgm:prSet/>
      <dgm:spPr/>
      <dgm:t>
        <a:bodyPr/>
        <a:lstStyle/>
        <a:p>
          <a:endParaRPr lang="en-US"/>
        </a:p>
      </dgm:t>
    </dgm:pt>
    <dgm:pt modelId="{F92D4BC0-F24F-A34B-A1CF-6D690CD27942}" type="sibTrans" cxnId="{C9635431-4595-AF46-8D1D-43E7C832D995}">
      <dgm:prSet/>
      <dgm:spPr>
        <a:solidFill>
          <a:schemeClr val="bg1">
            <a:lumMod val="50000"/>
          </a:schemeClr>
        </a:solidFill>
      </dgm:spPr>
      <dgm:t>
        <a:bodyPr/>
        <a:lstStyle/>
        <a:p>
          <a:endParaRPr lang="en-US"/>
        </a:p>
      </dgm:t>
    </dgm:pt>
    <dgm:pt modelId="{7A144F47-E88C-B44B-B074-D134E4C76F75}">
      <dgm:prSet phldrT="[Text]" phldr="1"/>
      <dgm:spPr>
        <a:solidFill>
          <a:srgbClr val="8E3026"/>
        </a:solidFill>
      </dgm:spPr>
      <dgm:t>
        <a:bodyPr/>
        <a:lstStyle/>
        <a:p>
          <a:endParaRPr lang="en-US"/>
        </a:p>
      </dgm:t>
    </dgm:pt>
    <dgm:pt modelId="{6A9900BB-FCD9-FC40-9691-3BDE206CBACA}" type="parTrans" cxnId="{960BC32F-4D81-DD42-85BD-7D07D5903F1D}">
      <dgm:prSet/>
      <dgm:spPr/>
      <dgm:t>
        <a:bodyPr/>
        <a:lstStyle/>
        <a:p>
          <a:endParaRPr lang="en-US"/>
        </a:p>
      </dgm:t>
    </dgm:pt>
    <dgm:pt modelId="{76CD74AF-7068-DA45-9F1B-389A77A4E4CE}" type="sibTrans" cxnId="{960BC32F-4D81-DD42-85BD-7D07D5903F1D}">
      <dgm:prSet/>
      <dgm:spPr>
        <a:solidFill>
          <a:schemeClr val="bg1">
            <a:lumMod val="50000"/>
          </a:schemeClr>
        </a:solidFill>
      </dgm:spPr>
      <dgm:t>
        <a:bodyPr/>
        <a:lstStyle/>
        <a:p>
          <a:endParaRPr lang="en-US"/>
        </a:p>
      </dgm:t>
    </dgm:pt>
    <dgm:pt modelId="{EDF19F21-CCAA-CF40-8A25-BD8B84D3DB08}">
      <dgm:prSet phldrT="[Text]" phldr="1"/>
      <dgm:spPr>
        <a:solidFill>
          <a:srgbClr val="8E3026"/>
        </a:solidFill>
      </dgm:spPr>
      <dgm:t>
        <a:bodyPr/>
        <a:lstStyle/>
        <a:p>
          <a:endParaRPr lang="en-US"/>
        </a:p>
      </dgm:t>
    </dgm:pt>
    <dgm:pt modelId="{3F445EFF-6A09-C64B-932F-9CE1CAF47798}" type="parTrans" cxnId="{8F13ED17-3D48-B248-A387-1E9A47C09E9E}">
      <dgm:prSet/>
      <dgm:spPr/>
      <dgm:t>
        <a:bodyPr/>
        <a:lstStyle/>
        <a:p>
          <a:endParaRPr lang="en-US"/>
        </a:p>
      </dgm:t>
    </dgm:pt>
    <dgm:pt modelId="{0EBCF5EB-D8C1-2445-A5C8-FBC0D652135B}" type="sibTrans" cxnId="{8F13ED17-3D48-B248-A387-1E9A47C09E9E}">
      <dgm:prSet/>
      <dgm:spPr>
        <a:solidFill>
          <a:schemeClr val="bg1">
            <a:lumMod val="50000"/>
          </a:schemeClr>
        </a:solidFill>
      </dgm:spPr>
      <dgm:t>
        <a:bodyPr/>
        <a:lstStyle/>
        <a:p>
          <a:endParaRPr lang="en-US"/>
        </a:p>
      </dgm:t>
    </dgm:pt>
    <dgm:pt modelId="{70FCCF7F-DAB7-ED44-8033-36728C49827D}">
      <dgm:prSet phldrT="[Text]" phldr="1"/>
      <dgm:spPr>
        <a:solidFill>
          <a:srgbClr val="8E3026"/>
        </a:solidFill>
      </dgm:spPr>
      <dgm:t>
        <a:bodyPr/>
        <a:lstStyle/>
        <a:p>
          <a:endParaRPr lang="en-US"/>
        </a:p>
      </dgm:t>
    </dgm:pt>
    <dgm:pt modelId="{4D571A0F-D437-DD4E-BCA0-52F1B785EF14}" type="parTrans" cxnId="{AB25805E-021E-4943-A7DB-EFBDD46933A2}">
      <dgm:prSet/>
      <dgm:spPr/>
      <dgm:t>
        <a:bodyPr/>
        <a:lstStyle/>
        <a:p>
          <a:endParaRPr lang="en-US"/>
        </a:p>
      </dgm:t>
    </dgm:pt>
    <dgm:pt modelId="{6154CE56-83CB-464E-92F9-059345D4AB05}" type="sibTrans" cxnId="{AB25805E-021E-4943-A7DB-EFBDD46933A2}">
      <dgm:prSet/>
      <dgm:spPr>
        <a:solidFill>
          <a:schemeClr val="bg1">
            <a:lumMod val="50000"/>
          </a:schemeClr>
        </a:solidFill>
      </dgm:spPr>
      <dgm:t>
        <a:bodyPr/>
        <a:lstStyle/>
        <a:p>
          <a:endParaRPr lang="en-US"/>
        </a:p>
      </dgm:t>
    </dgm:pt>
    <dgm:pt modelId="{5E265003-5613-E943-A7C6-A15931C88A03}" type="pres">
      <dgm:prSet presAssocID="{075DC84D-2432-AD4D-A870-03EE62281CAD}" presName="cycle" presStyleCnt="0">
        <dgm:presLayoutVars>
          <dgm:dir/>
          <dgm:resizeHandles val="exact"/>
        </dgm:presLayoutVars>
      </dgm:prSet>
      <dgm:spPr/>
    </dgm:pt>
    <dgm:pt modelId="{039A2D75-3ABF-5D44-B3F1-9C8C5EE48196}" type="pres">
      <dgm:prSet presAssocID="{FEF6A73A-EF2D-7E48-9207-C871D75696AC}" presName="node" presStyleLbl="node1" presStyleIdx="0" presStyleCnt="5">
        <dgm:presLayoutVars>
          <dgm:bulletEnabled val="1"/>
        </dgm:presLayoutVars>
      </dgm:prSet>
      <dgm:spPr/>
    </dgm:pt>
    <dgm:pt modelId="{F70CD239-9FBB-BE48-A170-A50751F4092E}" type="pres">
      <dgm:prSet presAssocID="{EC8044B9-D44F-EC4D-A6BD-ACA86980B3A5}" presName="sibTrans" presStyleLbl="sibTrans2D1" presStyleIdx="0" presStyleCnt="5"/>
      <dgm:spPr/>
    </dgm:pt>
    <dgm:pt modelId="{D5719265-6F26-2C4C-8219-377E2631342C}" type="pres">
      <dgm:prSet presAssocID="{EC8044B9-D44F-EC4D-A6BD-ACA86980B3A5}" presName="connectorText" presStyleLbl="sibTrans2D1" presStyleIdx="0" presStyleCnt="5"/>
      <dgm:spPr/>
    </dgm:pt>
    <dgm:pt modelId="{C059CD75-1392-9E47-B752-3019D7A0710C}" type="pres">
      <dgm:prSet presAssocID="{9FA82668-EE2E-E442-BDFA-27CE67D5FB94}" presName="node" presStyleLbl="node1" presStyleIdx="1" presStyleCnt="5">
        <dgm:presLayoutVars>
          <dgm:bulletEnabled val="1"/>
        </dgm:presLayoutVars>
      </dgm:prSet>
      <dgm:spPr/>
    </dgm:pt>
    <dgm:pt modelId="{8ED223EE-5F8B-1649-B553-744E584FD6CB}" type="pres">
      <dgm:prSet presAssocID="{F92D4BC0-F24F-A34B-A1CF-6D690CD27942}" presName="sibTrans" presStyleLbl="sibTrans2D1" presStyleIdx="1" presStyleCnt="5"/>
      <dgm:spPr/>
    </dgm:pt>
    <dgm:pt modelId="{4CB8EEB4-1F04-6948-959A-2A6FFDD48E89}" type="pres">
      <dgm:prSet presAssocID="{F92D4BC0-F24F-A34B-A1CF-6D690CD27942}" presName="connectorText" presStyleLbl="sibTrans2D1" presStyleIdx="1" presStyleCnt="5"/>
      <dgm:spPr/>
    </dgm:pt>
    <dgm:pt modelId="{4069DAD2-35D8-0045-9934-FA50CF4A1769}" type="pres">
      <dgm:prSet presAssocID="{7A144F47-E88C-B44B-B074-D134E4C76F75}" presName="node" presStyleLbl="node1" presStyleIdx="2" presStyleCnt="5">
        <dgm:presLayoutVars>
          <dgm:bulletEnabled val="1"/>
        </dgm:presLayoutVars>
      </dgm:prSet>
      <dgm:spPr/>
    </dgm:pt>
    <dgm:pt modelId="{FB7F5EA5-7EEA-5C40-96D1-F72AB8D12B14}" type="pres">
      <dgm:prSet presAssocID="{76CD74AF-7068-DA45-9F1B-389A77A4E4CE}" presName="sibTrans" presStyleLbl="sibTrans2D1" presStyleIdx="2" presStyleCnt="5"/>
      <dgm:spPr/>
    </dgm:pt>
    <dgm:pt modelId="{BA1BD700-223E-D748-94BF-6EF33F636E9A}" type="pres">
      <dgm:prSet presAssocID="{76CD74AF-7068-DA45-9F1B-389A77A4E4CE}" presName="connectorText" presStyleLbl="sibTrans2D1" presStyleIdx="2" presStyleCnt="5"/>
      <dgm:spPr/>
    </dgm:pt>
    <dgm:pt modelId="{F9C077A5-7D77-EE4B-8334-9291DD462569}" type="pres">
      <dgm:prSet presAssocID="{EDF19F21-CCAA-CF40-8A25-BD8B84D3DB08}" presName="node" presStyleLbl="node1" presStyleIdx="3" presStyleCnt="5">
        <dgm:presLayoutVars>
          <dgm:bulletEnabled val="1"/>
        </dgm:presLayoutVars>
      </dgm:prSet>
      <dgm:spPr/>
    </dgm:pt>
    <dgm:pt modelId="{5F2E4228-26BA-C24B-9DE2-E5C32DD3CCEC}" type="pres">
      <dgm:prSet presAssocID="{0EBCF5EB-D8C1-2445-A5C8-FBC0D652135B}" presName="sibTrans" presStyleLbl="sibTrans2D1" presStyleIdx="3" presStyleCnt="5"/>
      <dgm:spPr/>
    </dgm:pt>
    <dgm:pt modelId="{D4743770-F2A0-9040-B1C8-594CF0FCDBBF}" type="pres">
      <dgm:prSet presAssocID="{0EBCF5EB-D8C1-2445-A5C8-FBC0D652135B}" presName="connectorText" presStyleLbl="sibTrans2D1" presStyleIdx="3" presStyleCnt="5"/>
      <dgm:spPr/>
    </dgm:pt>
    <dgm:pt modelId="{5940B05D-2386-C540-B759-470FE14ED010}" type="pres">
      <dgm:prSet presAssocID="{70FCCF7F-DAB7-ED44-8033-36728C49827D}" presName="node" presStyleLbl="node1" presStyleIdx="4" presStyleCnt="5">
        <dgm:presLayoutVars>
          <dgm:bulletEnabled val="1"/>
        </dgm:presLayoutVars>
      </dgm:prSet>
      <dgm:spPr/>
    </dgm:pt>
    <dgm:pt modelId="{270A3A4F-2B0A-5748-86BA-5B3C4B1BF261}" type="pres">
      <dgm:prSet presAssocID="{6154CE56-83CB-464E-92F9-059345D4AB05}" presName="sibTrans" presStyleLbl="sibTrans2D1" presStyleIdx="4" presStyleCnt="5"/>
      <dgm:spPr/>
    </dgm:pt>
    <dgm:pt modelId="{33C5FEBE-7934-0449-9BF3-0C96A14C480E}" type="pres">
      <dgm:prSet presAssocID="{6154CE56-83CB-464E-92F9-059345D4AB05}" presName="connectorText" presStyleLbl="sibTrans2D1" presStyleIdx="4" presStyleCnt="5"/>
      <dgm:spPr/>
    </dgm:pt>
  </dgm:ptLst>
  <dgm:cxnLst>
    <dgm:cxn modelId="{3CF5F407-1A55-0D44-BC4F-AF8D4119AB33}" type="presOf" srcId="{6154CE56-83CB-464E-92F9-059345D4AB05}" destId="{33C5FEBE-7934-0449-9BF3-0C96A14C480E}" srcOrd="1" destOrd="0" presId="urn:microsoft.com/office/officeart/2005/8/layout/cycle2"/>
    <dgm:cxn modelId="{3190EF0D-FE8A-3342-B549-EEBF385623AA}" type="presOf" srcId="{075DC84D-2432-AD4D-A870-03EE62281CAD}" destId="{5E265003-5613-E943-A7C6-A15931C88A03}" srcOrd="0" destOrd="0" presId="urn:microsoft.com/office/officeart/2005/8/layout/cycle2"/>
    <dgm:cxn modelId="{B848100E-03D6-5C44-A824-4AF6A856A746}" type="presOf" srcId="{76CD74AF-7068-DA45-9F1B-389A77A4E4CE}" destId="{FB7F5EA5-7EEA-5C40-96D1-F72AB8D12B14}" srcOrd="0" destOrd="0" presId="urn:microsoft.com/office/officeart/2005/8/layout/cycle2"/>
    <dgm:cxn modelId="{8F13ED17-3D48-B248-A387-1E9A47C09E9E}" srcId="{075DC84D-2432-AD4D-A870-03EE62281CAD}" destId="{EDF19F21-CCAA-CF40-8A25-BD8B84D3DB08}" srcOrd="3" destOrd="0" parTransId="{3F445EFF-6A09-C64B-932F-9CE1CAF47798}" sibTransId="{0EBCF5EB-D8C1-2445-A5C8-FBC0D652135B}"/>
    <dgm:cxn modelId="{2B8E101D-6CB8-254C-A028-7A54287B41F3}" type="presOf" srcId="{9FA82668-EE2E-E442-BDFA-27CE67D5FB94}" destId="{C059CD75-1392-9E47-B752-3019D7A0710C}" srcOrd="0" destOrd="0" presId="urn:microsoft.com/office/officeart/2005/8/layout/cycle2"/>
    <dgm:cxn modelId="{3BAEBD2D-1B4B-7640-A8F4-94B2419C5D70}" type="presOf" srcId="{FEF6A73A-EF2D-7E48-9207-C871D75696AC}" destId="{039A2D75-3ABF-5D44-B3F1-9C8C5EE48196}" srcOrd="0" destOrd="0" presId="urn:microsoft.com/office/officeart/2005/8/layout/cycle2"/>
    <dgm:cxn modelId="{960BC32F-4D81-DD42-85BD-7D07D5903F1D}" srcId="{075DC84D-2432-AD4D-A870-03EE62281CAD}" destId="{7A144F47-E88C-B44B-B074-D134E4C76F75}" srcOrd="2" destOrd="0" parTransId="{6A9900BB-FCD9-FC40-9691-3BDE206CBACA}" sibTransId="{76CD74AF-7068-DA45-9F1B-389A77A4E4CE}"/>
    <dgm:cxn modelId="{C9635431-4595-AF46-8D1D-43E7C832D995}" srcId="{075DC84D-2432-AD4D-A870-03EE62281CAD}" destId="{9FA82668-EE2E-E442-BDFA-27CE67D5FB94}" srcOrd="1" destOrd="0" parTransId="{1CCD6680-6221-9145-A761-2C689D70CDE5}" sibTransId="{F92D4BC0-F24F-A34B-A1CF-6D690CD27942}"/>
    <dgm:cxn modelId="{0CFC2335-16EE-B74A-B93D-459371C0DDD9}" srcId="{075DC84D-2432-AD4D-A870-03EE62281CAD}" destId="{FEF6A73A-EF2D-7E48-9207-C871D75696AC}" srcOrd="0" destOrd="0" parTransId="{EE487F35-B2FD-4E43-BB97-1BCA6D5385DD}" sibTransId="{EC8044B9-D44F-EC4D-A6BD-ACA86980B3A5}"/>
    <dgm:cxn modelId="{C3E8655D-899C-EE48-84C1-54D6EB179535}" type="presOf" srcId="{0EBCF5EB-D8C1-2445-A5C8-FBC0D652135B}" destId="{5F2E4228-26BA-C24B-9DE2-E5C32DD3CCEC}" srcOrd="0" destOrd="0" presId="urn:microsoft.com/office/officeart/2005/8/layout/cycle2"/>
    <dgm:cxn modelId="{AB25805E-021E-4943-A7DB-EFBDD46933A2}" srcId="{075DC84D-2432-AD4D-A870-03EE62281CAD}" destId="{70FCCF7F-DAB7-ED44-8033-36728C49827D}" srcOrd="4" destOrd="0" parTransId="{4D571A0F-D437-DD4E-BCA0-52F1B785EF14}" sibTransId="{6154CE56-83CB-464E-92F9-059345D4AB05}"/>
    <dgm:cxn modelId="{53802142-AD82-9C45-85E3-0E312015DA22}" type="presOf" srcId="{7A144F47-E88C-B44B-B074-D134E4C76F75}" destId="{4069DAD2-35D8-0045-9934-FA50CF4A1769}" srcOrd="0" destOrd="0" presId="urn:microsoft.com/office/officeart/2005/8/layout/cycle2"/>
    <dgm:cxn modelId="{BC3AFA44-32E6-CA47-BD02-C758AC9DC432}" type="presOf" srcId="{6154CE56-83CB-464E-92F9-059345D4AB05}" destId="{270A3A4F-2B0A-5748-86BA-5B3C4B1BF261}" srcOrd="0" destOrd="0" presId="urn:microsoft.com/office/officeart/2005/8/layout/cycle2"/>
    <dgm:cxn modelId="{2F323A56-734B-A74A-9AD2-56370227AB2E}" type="presOf" srcId="{EDF19F21-CCAA-CF40-8A25-BD8B84D3DB08}" destId="{F9C077A5-7D77-EE4B-8334-9291DD462569}" srcOrd="0" destOrd="0" presId="urn:microsoft.com/office/officeart/2005/8/layout/cycle2"/>
    <dgm:cxn modelId="{80182A77-8ECE-1946-ABDC-4AA982970D99}" type="presOf" srcId="{76CD74AF-7068-DA45-9F1B-389A77A4E4CE}" destId="{BA1BD700-223E-D748-94BF-6EF33F636E9A}" srcOrd="1" destOrd="0" presId="urn:microsoft.com/office/officeart/2005/8/layout/cycle2"/>
    <dgm:cxn modelId="{DDB770BE-43C3-DC47-BC9E-B083F1077101}" type="presOf" srcId="{EC8044B9-D44F-EC4D-A6BD-ACA86980B3A5}" destId="{D5719265-6F26-2C4C-8219-377E2631342C}" srcOrd="1" destOrd="0" presId="urn:microsoft.com/office/officeart/2005/8/layout/cycle2"/>
    <dgm:cxn modelId="{CA90E5BE-A939-4B48-B590-F23A97581190}" type="presOf" srcId="{0EBCF5EB-D8C1-2445-A5C8-FBC0D652135B}" destId="{D4743770-F2A0-9040-B1C8-594CF0FCDBBF}" srcOrd="1" destOrd="0" presId="urn:microsoft.com/office/officeart/2005/8/layout/cycle2"/>
    <dgm:cxn modelId="{141E9EDE-9BB5-3341-BA9A-BF1D23820244}" type="presOf" srcId="{F92D4BC0-F24F-A34B-A1CF-6D690CD27942}" destId="{4CB8EEB4-1F04-6948-959A-2A6FFDD48E89}" srcOrd="1" destOrd="0" presId="urn:microsoft.com/office/officeart/2005/8/layout/cycle2"/>
    <dgm:cxn modelId="{AF2385EC-51D4-CD48-9BD3-8E1F38D21926}" type="presOf" srcId="{F92D4BC0-F24F-A34B-A1CF-6D690CD27942}" destId="{8ED223EE-5F8B-1649-B553-744E584FD6CB}" srcOrd="0" destOrd="0" presId="urn:microsoft.com/office/officeart/2005/8/layout/cycle2"/>
    <dgm:cxn modelId="{7F1E72F8-20A8-A746-978D-646BF37B8398}" type="presOf" srcId="{EC8044B9-D44F-EC4D-A6BD-ACA86980B3A5}" destId="{F70CD239-9FBB-BE48-A170-A50751F4092E}" srcOrd="0" destOrd="0" presId="urn:microsoft.com/office/officeart/2005/8/layout/cycle2"/>
    <dgm:cxn modelId="{E66066F9-FC8E-0B46-9766-D27296D868E7}" type="presOf" srcId="{70FCCF7F-DAB7-ED44-8033-36728C49827D}" destId="{5940B05D-2386-C540-B759-470FE14ED010}" srcOrd="0" destOrd="0" presId="urn:microsoft.com/office/officeart/2005/8/layout/cycle2"/>
    <dgm:cxn modelId="{7F97E8DA-90B2-6743-BFBC-3F3065E7FF46}" type="presParOf" srcId="{5E265003-5613-E943-A7C6-A15931C88A03}" destId="{039A2D75-3ABF-5D44-B3F1-9C8C5EE48196}" srcOrd="0" destOrd="0" presId="urn:microsoft.com/office/officeart/2005/8/layout/cycle2"/>
    <dgm:cxn modelId="{9718F5EE-DC8F-2344-880E-05FCAA801DFE}" type="presParOf" srcId="{5E265003-5613-E943-A7C6-A15931C88A03}" destId="{F70CD239-9FBB-BE48-A170-A50751F4092E}" srcOrd="1" destOrd="0" presId="urn:microsoft.com/office/officeart/2005/8/layout/cycle2"/>
    <dgm:cxn modelId="{873BBFAF-BF88-CA46-BEA2-969AFB3AFA79}" type="presParOf" srcId="{F70CD239-9FBB-BE48-A170-A50751F4092E}" destId="{D5719265-6F26-2C4C-8219-377E2631342C}" srcOrd="0" destOrd="0" presId="urn:microsoft.com/office/officeart/2005/8/layout/cycle2"/>
    <dgm:cxn modelId="{33DAC613-4F5C-814D-86C4-51B66C3CC629}" type="presParOf" srcId="{5E265003-5613-E943-A7C6-A15931C88A03}" destId="{C059CD75-1392-9E47-B752-3019D7A0710C}" srcOrd="2" destOrd="0" presId="urn:microsoft.com/office/officeart/2005/8/layout/cycle2"/>
    <dgm:cxn modelId="{E5962584-FDE3-424A-9DD8-11D4CD4CDD20}" type="presParOf" srcId="{5E265003-5613-E943-A7C6-A15931C88A03}" destId="{8ED223EE-5F8B-1649-B553-744E584FD6CB}" srcOrd="3" destOrd="0" presId="urn:microsoft.com/office/officeart/2005/8/layout/cycle2"/>
    <dgm:cxn modelId="{24EA1100-55A6-D14B-BD6E-B26E40524740}" type="presParOf" srcId="{8ED223EE-5F8B-1649-B553-744E584FD6CB}" destId="{4CB8EEB4-1F04-6948-959A-2A6FFDD48E89}" srcOrd="0" destOrd="0" presId="urn:microsoft.com/office/officeart/2005/8/layout/cycle2"/>
    <dgm:cxn modelId="{51068064-831D-014B-8FB9-CB0B843196F9}" type="presParOf" srcId="{5E265003-5613-E943-A7C6-A15931C88A03}" destId="{4069DAD2-35D8-0045-9934-FA50CF4A1769}" srcOrd="4" destOrd="0" presId="urn:microsoft.com/office/officeart/2005/8/layout/cycle2"/>
    <dgm:cxn modelId="{07A783EB-523E-1B4B-A665-17453046376C}" type="presParOf" srcId="{5E265003-5613-E943-A7C6-A15931C88A03}" destId="{FB7F5EA5-7EEA-5C40-96D1-F72AB8D12B14}" srcOrd="5" destOrd="0" presId="urn:microsoft.com/office/officeart/2005/8/layout/cycle2"/>
    <dgm:cxn modelId="{C3F82810-9671-AB4E-B247-335B8669965F}" type="presParOf" srcId="{FB7F5EA5-7EEA-5C40-96D1-F72AB8D12B14}" destId="{BA1BD700-223E-D748-94BF-6EF33F636E9A}" srcOrd="0" destOrd="0" presId="urn:microsoft.com/office/officeart/2005/8/layout/cycle2"/>
    <dgm:cxn modelId="{F35DA016-B677-F849-AF3D-2CA91E8056B1}" type="presParOf" srcId="{5E265003-5613-E943-A7C6-A15931C88A03}" destId="{F9C077A5-7D77-EE4B-8334-9291DD462569}" srcOrd="6" destOrd="0" presId="urn:microsoft.com/office/officeart/2005/8/layout/cycle2"/>
    <dgm:cxn modelId="{134598CE-FFC0-A146-AEFF-3E1622C29C17}" type="presParOf" srcId="{5E265003-5613-E943-A7C6-A15931C88A03}" destId="{5F2E4228-26BA-C24B-9DE2-E5C32DD3CCEC}" srcOrd="7" destOrd="0" presId="urn:microsoft.com/office/officeart/2005/8/layout/cycle2"/>
    <dgm:cxn modelId="{22B489F3-CC77-2144-B864-1497D3DBE7D6}" type="presParOf" srcId="{5F2E4228-26BA-C24B-9DE2-E5C32DD3CCEC}" destId="{D4743770-F2A0-9040-B1C8-594CF0FCDBBF}" srcOrd="0" destOrd="0" presId="urn:microsoft.com/office/officeart/2005/8/layout/cycle2"/>
    <dgm:cxn modelId="{A46F81B4-EBB6-1148-BC10-E1B82D758EA1}" type="presParOf" srcId="{5E265003-5613-E943-A7C6-A15931C88A03}" destId="{5940B05D-2386-C540-B759-470FE14ED010}" srcOrd="8" destOrd="0" presId="urn:microsoft.com/office/officeart/2005/8/layout/cycle2"/>
    <dgm:cxn modelId="{9F7C038F-E8D3-9343-B790-5E20CF6FBF42}" type="presParOf" srcId="{5E265003-5613-E943-A7C6-A15931C88A03}" destId="{270A3A4F-2B0A-5748-86BA-5B3C4B1BF261}" srcOrd="9" destOrd="0" presId="urn:microsoft.com/office/officeart/2005/8/layout/cycle2"/>
    <dgm:cxn modelId="{2BB1B22D-E514-174A-8AC3-F2F4E65E7C6C}" type="presParOf" srcId="{270A3A4F-2B0A-5748-86BA-5B3C4B1BF261}" destId="{33C5FEBE-7934-0449-9BF3-0C96A14C480E}"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8FB9B6-B72E-7741-8F66-02D03BA91A5C}" type="doc">
      <dgm:prSet loTypeId="urn:microsoft.com/office/officeart/2008/layout/BubblePictureList" loCatId="" qsTypeId="urn:microsoft.com/office/officeart/2005/8/quickstyle/simple1" qsCatId="simple" csTypeId="urn:microsoft.com/office/officeart/2005/8/colors/accent1_2" csCatId="accent1" phldr="0"/>
      <dgm:spPr/>
      <dgm:t>
        <a:bodyPr/>
        <a:lstStyle/>
        <a:p>
          <a:endParaRPr lang="en-US"/>
        </a:p>
      </dgm:t>
    </dgm:pt>
    <dgm:pt modelId="{5CB687E8-16EE-854B-9DA0-D09D83460C88}">
      <dgm:prSet phldrT="[Text]" phldr="1"/>
      <dgm:spPr/>
      <dgm:t>
        <a:bodyPr/>
        <a:lstStyle/>
        <a:p>
          <a:endParaRPr lang="en-US"/>
        </a:p>
      </dgm:t>
    </dgm:pt>
    <dgm:pt modelId="{11824E06-74D3-524B-9372-3D895BC3FD29}" type="parTrans" cxnId="{252E8722-3829-CE42-94A8-63B253525752}">
      <dgm:prSet/>
      <dgm:spPr/>
      <dgm:t>
        <a:bodyPr/>
        <a:lstStyle/>
        <a:p>
          <a:endParaRPr lang="en-US"/>
        </a:p>
      </dgm:t>
    </dgm:pt>
    <dgm:pt modelId="{D37AC63A-B6A9-6C4D-AF84-0D9861602676}" type="sibTrans" cxnId="{252E8722-3829-CE42-94A8-63B253525752}">
      <dgm:prSet/>
      <dgm:spPr/>
      <dgm:t>
        <a:bodyPr/>
        <a:lstStyle/>
        <a:p>
          <a:endParaRPr lang="en-US"/>
        </a:p>
      </dgm:t>
    </dgm:pt>
    <dgm:pt modelId="{C03EEEA5-E305-B942-99FD-0829460671B1}">
      <dgm:prSet phldrT="[Text]" phldr="1"/>
      <dgm:spPr/>
      <dgm:t>
        <a:bodyPr/>
        <a:lstStyle/>
        <a:p>
          <a:endParaRPr lang="en-US"/>
        </a:p>
      </dgm:t>
    </dgm:pt>
    <dgm:pt modelId="{6E8B37E5-1822-084A-AD9D-BE3FDD587D1A}" type="parTrans" cxnId="{7F1B0756-C989-E84F-80D8-198D5530F312}">
      <dgm:prSet/>
      <dgm:spPr/>
      <dgm:t>
        <a:bodyPr/>
        <a:lstStyle/>
        <a:p>
          <a:endParaRPr lang="en-US"/>
        </a:p>
      </dgm:t>
    </dgm:pt>
    <dgm:pt modelId="{C7E3E74F-8B53-A847-A0FA-FD3E5B4545BB}" type="sibTrans" cxnId="{7F1B0756-C989-E84F-80D8-198D5530F312}">
      <dgm:prSet/>
      <dgm:spPr/>
      <dgm:t>
        <a:bodyPr/>
        <a:lstStyle/>
        <a:p>
          <a:endParaRPr lang="en-US"/>
        </a:p>
      </dgm:t>
    </dgm:pt>
    <dgm:pt modelId="{5C476CDE-191B-5643-90B1-A9474030B9CC}">
      <dgm:prSet phldrT="[Text]" phldr="1"/>
      <dgm:spPr/>
      <dgm:t>
        <a:bodyPr/>
        <a:lstStyle/>
        <a:p>
          <a:endParaRPr lang="en-US" dirty="0"/>
        </a:p>
      </dgm:t>
    </dgm:pt>
    <dgm:pt modelId="{2CCB7F60-01CB-E840-AAA5-FFA5AE6D1929}" type="parTrans" cxnId="{10115420-4F33-7143-9A18-6B6D60B327C7}">
      <dgm:prSet/>
      <dgm:spPr/>
      <dgm:t>
        <a:bodyPr/>
        <a:lstStyle/>
        <a:p>
          <a:endParaRPr lang="en-US"/>
        </a:p>
      </dgm:t>
    </dgm:pt>
    <dgm:pt modelId="{A92AFB45-4E7F-3A49-9BE5-BFAA11C67EAB}" type="sibTrans" cxnId="{10115420-4F33-7143-9A18-6B6D60B327C7}">
      <dgm:prSet/>
      <dgm:spPr/>
      <dgm:t>
        <a:bodyPr/>
        <a:lstStyle/>
        <a:p>
          <a:endParaRPr lang="en-US"/>
        </a:p>
      </dgm:t>
    </dgm:pt>
    <dgm:pt modelId="{B5162E7E-7940-DA48-B074-F243127AD948}" type="pres">
      <dgm:prSet presAssocID="{338FB9B6-B72E-7741-8F66-02D03BA91A5C}" presName="Name0" presStyleCnt="0">
        <dgm:presLayoutVars>
          <dgm:chMax val="8"/>
          <dgm:chPref val="8"/>
          <dgm:dir/>
        </dgm:presLayoutVars>
      </dgm:prSet>
      <dgm:spPr/>
    </dgm:pt>
    <dgm:pt modelId="{845AC96A-4985-AD46-800C-61B425FE53A0}" type="pres">
      <dgm:prSet presAssocID="{5CB687E8-16EE-854B-9DA0-D09D83460C88}" presName="parent_text_1" presStyleLbl="revTx" presStyleIdx="0" presStyleCnt="3">
        <dgm:presLayoutVars>
          <dgm:chMax val="0"/>
          <dgm:chPref val="0"/>
          <dgm:bulletEnabled val="1"/>
        </dgm:presLayoutVars>
      </dgm:prSet>
      <dgm:spPr/>
    </dgm:pt>
    <dgm:pt modelId="{52807A22-854D-D247-ACEE-7DFC7D4BF984}" type="pres">
      <dgm:prSet presAssocID="{5CB687E8-16EE-854B-9DA0-D09D83460C88}" presName="image_accent_1" presStyleCnt="0"/>
      <dgm:spPr/>
    </dgm:pt>
    <dgm:pt modelId="{2D7B1297-4CCF-614D-BA69-DB3F1D739CAE}" type="pres">
      <dgm:prSet presAssocID="{5CB687E8-16EE-854B-9DA0-D09D83460C88}" presName="imageAccentRepeatNode" presStyleLbl="alignNode1" presStyleIdx="0" presStyleCnt="6"/>
      <dgm:spPr>
        <a:solidFill>
          <a:schemeClr val="bg1"/>
        </a:solidFill>
        <a:ln>
          <a:solidFill>
            <a:srgbClr val="8E3026"/>
          </a:solidFill>
        </a:ln>
      </dgm:spPr>
    </dgm:pt>
    <dgm:pt modelId="{6E5678B6-FC28-A64E-8CAD-1020EE6D989A}" type="pres">
      <dgm:prSet presAssocID="{5CB687E8-16EE-854B-9DA0-D09D83460C88}" presName="accent_1" presStyleLbl="alignNode1" presStyleIdx="1" presStyleCnt="6"/>
      <dgm:spPr>
        <a:solidFill>
          <a:schemeClr val="bg1"/>
        </a:solidFill>
        <a:ln>
          <a:solidFill>
            <a:srgbClr val="8E3026"/>
          </a:solidFill>
        </a:ln>
      </dgm:spPr>
    </dgm:pt>
    <dgm:pt modelId="{59619BE2-A502-D24E-9289-4FBBFC744D13}" type="pres">
      <dgm:prSet presAssocID="{D37AC63A-B6A9-6C4D-AF84-0D9861602676}" presName="image_1" presStyleCnt="0"/>
      <dgm:spPr/>
    </dgm:pt>
    <dgm:pt modelId="{7E5A9811-8941-D14A-BBD1-541553543D87}" type="pres">
      <dgm:prSet presAssocID="{D37AC63A-B6A9-6C4D-AF84-0D9861602676}" presName="imageRepeatNode" presStyleLbl="fgImgPlace1" presStyleIdx="0" presStyleCnt="3"/>
      <dgm:spPr/>
    </dgm:pt>
    <dgm:pt modelId="{B44DB074-6913-E04A-9291-EFD3D1A05DBC}" type="pres">
      <dgm:prSet presAssocID="{C03EEEA5-E305-B942-99FD-0829460671B1}" presName="parent_text_2" presStyleLbl="revTx" presStyleIdx="1" presStyleCnt="3">
        <dgm:presLayoutVars>
          <dgm:chMax val="0"/>
          <dgm:chPref val="0"/>
          <dgm:bulletEnabled val="1"/>
        </dgm:presLayoutVars>
      </dgm:prSet>
      <dgm:spPr/>
    </dgm:pt>
    <dgm:pt modelId="{DFE2EDBA-BCC1-5B42-9042-12E3CAE8B177}" type="pres">
      <dgm:prSet presAssocID="{C03EEEA5-E305-B942-99FD-0829460671B1}" presName="image_accent_2" presStyleCnt="0"/>
      <dgm:spPr/>
    </dgm:pt>
    <dgm:pt modelId="{FD0BBFC8-6D4F-094D-A2B0-2CA0A4D4E123}" type="pres">
      <dgm:prSet presAssocID="{C03EEEA5-E305-B942-99FD-0829460671B1}" presName="imageAccentRepeatNode" presStyleLbl="alignNode1" presStyleIdx="2" presStyleCnt="6"/>
      <dgm:spPr>
        <a:solidFill>
          <a:schemeClr val="bg1">
            <a:lumMod val="95000"/>
          </a:schemeClr>
        </a:solidFill>
        <a:ln>
          <a:solidFill>
            <a:srgbClr val="8E3026"/>
          </a:solidFill>
        </a:ln>
      </dgm:spPr>
    </dgm:pt>
    <dgm:pt modelId="{27F1FC98-175F-6F47-92A0-D81C0C96BB9D}" type="pres">
      <dgm:prSet presAssocID="{C7E3E74F-8B53-A847-A0FA-FD3E5B4545BB}" presName="image_2" presStyleCnt="0"/>
      <dgm:spPr/>
    </dgm:pt>
    <dgm:pt modelId="{DA5830C6-4266-D845-B6F7-1DF8F3316CBB}" type="pres">
      <dgm:prSet presAssocID="{C7E3E74F-8B53-A847-A0FA-FD3E5B4545BB}" presName="imageRepeatNode" presStyleLbl="fgImgPlace1" presStyleIdx="1" presStyleCnt="3"/>
      <dgm:spPr/>
    </dgm:pt>
    <dgm:pt modelId="{9573C0B0-3696-2A41-8B2F-A11FA526AAE6}" type="pres">
      <dgm:prSet presAssocID="{5C476CDE-191B-5643-90B1-A9474030B9CC}" presName="image_accent_3" presStyleCnt="0"/>
      <dgm:spPr/>
    </dgm:pt>
    <dgm:pt modelId="{9C6D2E17-14C4-754A-8C62-D7634554F0EF}" type="pres">
      <dgm:prSet presAssocID="{5C476CDE-191B-5643-90B1-A9474030B9CC}" presName="imageAccentRepeatNode" presStyleLbl="alignNode1" presStyleIdx="3" presStyleCnt="6"/>
      <dgm:spPr>
        <a:solidFill>
          <a:srgbClr val="8E3026"/>
        </a:solidFill>
        <a:ln>
          <a:solidFill>
            <a:srgbClr val="8E3026"/>
          </a:solidFill>
        </a:ln>
      </dgm:spPr>
    </dgm:pt>
    <dgm:pt modelId="{660D34A0-C76E-6D42-A04E-2C9AA649CBDA}" type="pres">
      <dgm:prSet presAssocID="{5C476CDE-191B-5643-90B1-A9474030B9CC}" presName="parent_text_3" presStyleLbl="revTx" presStyleIdx="2" presStyleCnt="3">
        <dgm:presLayoutVars>
          <dgm:chMax val="0"/>
          <dgm:chPref val="0"/>
          <dgm:bulletEnabled val="1"/>
        </dgm:presLayoutVars>
      </dgm:prSet>
      <dgm:spPr/>
    </dgm:pt>
    <dgm:pt modelId="{375538A0-C419-D847-83A7-02C018F89968}" type="pres">
      <dgm:prSet presAssocID="{5C476CDE-191B-5643-90B1-A9474030B9CC}" presName="accent_2" presStyleLbl="alignNode1" presStyleIdx="4" presStyleCnt="6"/>
      <dgm:spPr>
        <a:solidFill>
          <a:srgbClr val="8E3026"/>
        </a:solidFill>
        <a:ln>
          <a:solidFill>
            <a:srgbClr val="8E3026"/>
          </a:solidFill>
        </a:ln>
      </dgm:spPr>
    </dgm:pt>
    <dgm:pt modelId="{4F8BF162-DAFA-4340-B845-04DBDF5D599C}" type="pres">
      <dgm:prSet presAssocID="{5C476CDE-191B-5643-90B1-A9474030B9CC}" presName="accent_3" presStyleLbl="alignNode1" presStyleIdx="5" presStyleCnt="6"/>
      <dgm:spPr>
        <a:solidFill>
          <a:schemeClr val="bg1"/>
        </a:solidFill>
        <a:ln>
          <a:solidFill>
            <a:srgbClr val="8E3026"/>
          </a:solidFill>
        </a:ln>
      </dgm:spPr>
    </dgm:pt>
    <dgm:pt modelId="{12A6BF51-257D-C542-9B84-7D06761C8BCB}" type="pres">
      <dgm:prSet presAssocID="{A92AFB45-4E7F-3A49-9BE5-BFAA11C67EAB}" presName="image_3" presStyleCnt="0"/>
      <dgm:spPr/>
    </dgm:pt>
    <dgm:pt modelId="{EBC69731-5E7E-5549-A2CF-55BA6ECA4ECD}" type="pres">
      <dgm:prSet presAssocID="{A92AFB45-4E7F-3A49-9BE5-BFAA11C67EAB}" presName="imageRepeatNode" presStyleLbl="fgImgPlace1" presStyleIdx="2" presStyleCnt="3"/>
      <dgm:spPr/>
    </dgm:pt>
  </dgm:ptLst>
  <dgm:cxnLst>
    <dgm:cxn modelId="{10115420-4F33-7143-9A18-6B6D60B327C7}" srcId="{338FB9B6-B72E-7741-8F66-02D03BA91A5C}" destId="{5C476CDE-191B-5643-90B1-A9474030B9CC}" srcOrd="2" destOrd="0" parTransId="{2CCB7F60-01CB-E840-AAA5-FFA5AE6D1929}" sibTransId="{A92AFB45-4E7F-3A49-9BE5-BFAA11C67EAB}"/>
    <dgm:cxn modelId="{252E8722-3829-CE42-94A8-63B253525752}" srcId="{338FB9B6-B72E-7741-8F66-02D03BA91A5C}" destId="{5CB687E8-16EE-854B-9DA0-D09D83460C88}" srcOrd="0" destOrd="0" parTransId="{11824E06-74D3-524B-9372-3D895BC3FD29}" sibTransId="{D37AC63A-B6A9-6C4D-AF84-0D9861602676}"/>
    <dgm:cxn modelId="{CE113D24-8924-BC4F-8D5A-0FD82C92C053}" type="presOf" srcId="{338FB9B6-B72E-7741-8F66-02D03BA91A5C}" destId="{B5162E7E-7940-DA48-B074-F243127AD948}" srcOrd="0" destOrd="0" presId="urn:microsoft.com/office/officeart/2008/layout/BubblePictureList"/>
    <dgm:cxn modelId="{1F70A131-C783-B74C-B66A-865B2D4F1F6E}" type="presOf" srcId="{A92AFB45-4E7F-3A49-9BE5-BFAA11C67EAB}" destId="{EBC69731-5E7E-5549-A2CF-55BA6ECA4ECD}" srcOrd="0" destOrd="0" presId="urn:microsoft.com/office/officeart/2008/layout/BubblePictureList"/>
    <dgm:cxn modelId="{77BF0A67-F210-9C4A-B623-59784E910CC9}" type="presOf" srcId="{D37AC63A-B6A9-6C4D-AF84-0D9861602676}" destId="{7E5A9811-8941-D14A-BBD1-541553543D87}" srcOrd="0" destOrd="0" presId="urn:microsoft.com/office/officeart/2008/layout/BubblePictureList"/>
    <dgm:cxn modelId="{285B2C50-1B51-964B-8B86-D52070DF6CD6}" type="presOf" srcId="{5C476CDE-191B-5643-90B1-A9474030B9CC}" destId="{660D34A0-C76E-6D42-A04E-2C9AA649CBDA}" srcOrd="0" destOrd="0" presId="urn:microsoft.com/office/officeart/2008/layout/BubblePictureList"/>
    <dgm:cxn modelId="{7F1B0756-C989-E84F-80D8-198D5530F312}" srcId="{338FB9B6-B72E-7741-8F66-02D03BA91A5C}" destId="{C03EEEA5-E305-B942-99FD-0829460671B1}" srcOrd="1" destOrd="0" parTransId="{6E8B37E5-1822-084A-AD9D-BE3FDD587D1A}" sibTransId="{C7E3E74F-8B53-A847-A0FA-FD3E5B4545BB}"/>
    <dgm:cxn modelId="{68BE6683-E6BA-A547-9A99-D892668E0CA0}" type="presOf" srcId="{C7E3E74F-8B53-A847-A0FA-FD3E5B4545BB}" destId="{DA5830C6-4266-D845-B6F7-1DF8F3316CBB}" srcOrd="0" destOrd="0" presId="urn:microsoft.com/office/officeart/2008/layout/BubblePictureList"/>
    <dgm:cxn modelId="{0E8B35D3-CB36-D941-BA4F-66588C4815DB}" type="presOf" srcId="{5CB687E8-16EE-854B-9DA0-D09D83460C88}" destId="{845AC96A-4985-AD46-800C-61B425FE53A0}" srcOrd="0" destOrd="0" presId="urn:microsoft.com/office/officeart/2008/layout/BubblePictureList"/>
    <dgm:cxn modelId="{850870EB-0AC4-4741-B604-67C4A6C67D2B}" type="presOf" srcId="{C03EEEA5-E305-B942-99FD-0829460671B1}" destId="{B44DB074-6913-E04A-9291-EFD3D1A05DBC}" srcOrd="0" destOrd="0" presId="urn:microsoft.com/office/officeart/2008/layout/BubblePictureList"/>
    <dgm:cxn modelId="{3C082314-59ED-DB49-A274-4521A237BDCB}" type="presParOf" srcId="{B5162E7E-7940-DA48-B074-F243127AD948}" destId="{845AC96A-4985-AD46-800C-61B425FE53A0}" srcOrd="0" destOrd="0" presId="urn:microsoft.com/office/officeart/2008/layout/BubblePictureList"/>
    <dgm:cxn modelId="{13594DA1-BB19-5843-B6C5-DAE50C1A84E0}" type="presParOf" srcId="{B5162E7E-7940-DA48-B074-F243127AD948}" destId="{52807A22-854D-D247-ACEE-7DFC7D4BF984}" srcOrd="1" destOrd="0" presId="urn:microsoft.com/office/officeart/2008/layout/BubblePictureList"/>
    <dgm:cxn modelId="{025068F8-9045-6042-91AC-751190F984BE}" type="presParOf" srcId="{52807A22-854D-D247-ACEE-7DFC7D4BF984}" destId="{2D7B1297-4CCF-614D-BA69-DB3F1D739CAE}" srcOrd="0" destOrd="0" presId="urn:microsoft.com/office/officeart/2008/layout/BubblePictureList"/>
    <dgm:cxn modelId="{6BE327F0-6CDC-6E4A-96E9-004E90C96698}" type="presParOf" srcId="{B5162E7E-7940-DA48-B074-F243127AD948}" destId="{6E5678B6-FC28-A64E-8CAD-1020EE6D989A}" srcOrd="2" destOrd="0" presId="urn:microsoft.com/office/officeart/2008/layout/BubblePictureList"/>
    <dgm:cxn modelId="{82FB4F24-02E7-E941-8CDF-46FD9B092066}" type="presParOf" srcId="{B5162E7E-7940-DA48-B074-F243127AD948}" destId="{59619BE2-A502-D24E-9289-4FBBFC744D13}" srcOrd="3" destOrd="0" presId="urn:microsoft.com/office/officeart/2008/layout/BubblePictureList"/>
    <dgm:cxn modelId="{EECCD8D8-001A-474C-A02A-E2F02E45FE2C}" type="presParOf" srcId="{59619BE2-A502-D24E-9289-4FBBFC744D13}" destId="{7E5A9811-8941-D14A-BBD1-541553543D87}" srcOrd="0" destOrd="0" presId="urn:microsoft.com/office/officeart/2008/layout/BubblePictureList"/>
    <dgm:cxn modelId="{540D2729-DA45-CE49-BAE9-3180202AF2AC}" type="presParOf" srcId="{B5162E7E-7940-DA48-B074-F243127AD948}" destId="{B44DB074-6913-E04A-9291-EFD3D1A05DBC}" srcOrd="4" destOrd="0" presId="urn:microsoft.com/office/officeart/2008/layout/BubblePictureList"/>
    <dgm:cxn modelId="{18C251AB-A75A-1945-A34C-DA2554F2310B}" type="presParOf" srcId="{B5162E7E-7940-DA48-B074-F243127AD948}" destId="{DFE2EDBA-BCC1-5B42-9042-12E3CAE8B177}" srcOrd="5" destOrd="0" presId="urn:microsoft.com/office/officeart/2008/layout/BubblePictureList"/>
    <dgm:cxn modelId="{A807E278-00F1-D54D-9D79-77B831B2E0C0}" type="presParOf" srcId="{DFE2EDBA-BCC1-5B42-9042-12E3CAE8B177}" destId="{FD0BBFC8-6D4F-094D-A2B0-2CA0A4D4E123}" srcOrd="0" destOrd="0" presId="urn:microsoft.com/office/officeart/2008/layout/BubblePictureList"/>
    <dgm:cxn modelId="{565D02D6-CD1D-1A46-A5C1-D685CE6291C0}" type="presParOf" srcId="{B5162E7E-7940-DA48-B074-F243127AD948}" destId="{27F1FC98-175F-6F47-92A0-D81C0C96BB9D}" srcOrd="6" destOrd="0" presId="urn:microsoft.com/office/officeart/2008/layout/BubblePictureList"/>
    <dgm:cxn modelId="{DEA022F3-FDBA-1D42-9D89-AA7127D546D6}" type="presParOf" srcId="{27F1FC98-175F-6F47-92A0-D81C0C96BB9D}" destId="{DA5830C6-4266-D845-B6F7-1DF8F3316CBB}" srcOrd="0" destOrd="0" presId="urn:microsoft.com/office/officeart/2008/layout/BubblePictureList"/>
    <dgm:cxn modelId="{19B5CEDA-9ECE-B34B-A7AE-B0E2073C2085}" type="presParOf" srcId="{B5162E7E-7940-DA48-B074-F243127AD948}" destId="{9573C0B0-3696-2A41-8B2F-A11FA526AAE6}" srcOrd="7" destOrd="0" presId="urn:microsoft.com/office/officeart/2008/layout/BubblePictureList"/>
    <dgm:cxn modelId="{20103C66-B589-CD4E-AB19-FDF737A0FB9D}" type="presParOf" srcId="{9573C0B0-3696-2A41-8B2F-A11FA526AAE6}" destId="{9C6D2E17-14C4-754A-8C62-D7634554F0EF}" srcOrd="0" destOrd="0" presId="urn:microsoft.com/office/officeart/2008/layout/BubblePictureList"/>
    <dgm:cxn modelId="{42457439-EB90-A241-8BF5-7532E62B5C1C}" type="presParOf" srcId="{B5162E7E-7940-DA48-B074-F243127AD948}" destId="{660D34A0-C76E-6D42-A04E-2C9AA649CBDA}" srcOrd="8" destOrd="0" presId="urn:microsoft.com/office/officeart/2008/layout/BubblePictureList"/>
    <dgm:cxn modelId="{9C289EFC-2032-4944-A5A6-D572FEC86DE9}" type="presParOf" srcId="{B5162E7E-7940-DA48-B074-F243127AD948}" destId="{375538A0-C419-D847-83A7-02C018F89968}" srcOrd="9" destOrd="0" presId="urn:microsoft.com/office/officeart/2008/layout/BubblePictureList"/>
    <dgm:cxn modelId="{44211369-E4C7-4442-A26C-3EDAD5DB2446}" type="presParOf" srcId="{B5162E7E-7940-DA48-B074-F243127AD948}" destId="{4F8BF162-DAFA-4340-B845-04DBDF5D599C}" srcOrd="10" destOrd="0" presId="urn:microsoft.com/office/officeart/2008/layout/BubblePictureList"/>
    <dgm:cxn modelId="{480F13F8-AEBB-694D-9F53-67FBD957B5C6}" type="presParOf" srcId="{B5162E7E-7940-DA48-B074-F243127AD948}" destId="{12A6BF51-257D-C542-9B84-7D06761C8BCB}" srcOrd="11" destOrd="0" presId="urn:microsoft.com/office/officeart/2008/layout/BubblePictureList"/>
    <dgm:cxn modelId="{D1417168-F699-884C-AADE-FB175EC6D0DE}" type="presParOf" srcId="{12A6BF51-257D-C542-9B84-7D06761C8BCB}" destId="{EBC69731-5E7E-5549-A2CF-55BA6ECA4ECD}" srcOrd="0" destOrd="0" presId="urn:microsoft.com/office/officeart/2008/layout/Bubble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5DC84D-2432-AD4D-A870-03EE62281CAD}" type="doc">
      <dgm:prSet loTypeId="urn:microsoft.com/office/officeart/2005/8/layout/cycle2" loCatId="" qsTypeId="urn:microsoft.com/office/officeart/2005/8/quickstyle/simple1" qsCatId="simple" csTypeId="urn:microsoft.com/office/officeart/2005/8/colors/accent1_2" csCatId="accent1" phldr="1"/>
      <dgm:spPr/>
      <dgm:t>
        <a:bodyPr/>
        <a:lstStyle/>
        <a:p>
          <a:endParaRPr lang="en-US"/>
        </a:p>
      </dgm:t>
    </dgm:pt>
    <dgm:pt modelId="{FEF6A73A-EF2D-7E48-9207-C871D75696AC}">
      <dgm:prSet phldrT="[Text]" phldr="1"/>
      <dgm:spPr>
        <a:solidFill>
          <a:srgbClr val="8E3026"/>
        </a:solidFill>
      </dgm:spPr>
      <dgm:t>
        <a:bodyPr/>
        <a:lstStyle/>
        <a:p>
          <a:endParaRPr lang="en-US" dirty="0"/>
        </a:p>
      </dgm:t>
    </dgm:pt>
    <dgm:pt modelId="{EE487F35-B2FD-4E43-BB97-1BCA6D5385DD}" type="parTrans" cxnId="{0CFC2335-16EE-B74A-B93D-459371C0DDD9}">
      <dgm:prSet/>
      <dgm:spPr/>
      <dgm:t>
        <a:bodyPr/>
        <a:lstStyle/>
        <a:p>
          <a:endParaRPr lang="en-US"/>
        </a:p>
      </dgm:t>
    </dgm:pt>
    <dgm:pt modelId="{EC8044B9-D44F-EC4D-A6BD-ACA86980B3A5}" type="sibTrans" cxnId="{0CFC2335-16EE-B74A-B93D-459371C0DDD9}">
      <dgm:prSet/>
      <dgm:spPr>
        <a:solidFill>
          <a:schemeClr val="bg1">
            <a:lumMod val="50000"/>
          </a:schemeClr>
        </a:solidFill>
      </dgm:spPr>
      <dgm:t>
        <a:bodyPr/>
        <a:lstStyle/>
        <a:p>
          <a:endParaRPr lang="en-US"/>
        </a:p>
      </dgm:t>
    </dgm:pt>
    <dgm:pt modelId="{9FA82668-EE2E-E442-BDFA-27CE67D5FB94}">
      <dgm:prSet phldrT="[Text]" phldr="1"/>
      <dgm:spPr>
        <a:solidFill>
          <a:srgbClr val="8E3026"/>
        </a:solidFill>
      </dgm:spPr>
      <dgm:t>
        <a:bodyPr/>
        <a:lstStyle/>
        <a:p>
          <a:endParaRPr lang="en-US"/>
        </a:p>
      </dgm:t>
    </dgm:pt>
    <dgm:pt modelId="{1CCD6680-6221-9145-A761-2C689D70CDE5}" type="parTrans" cxnId="{C9635431-4595-AF46-8D1D-43E7C832D995}">
      <dgm:prSet/>
      <dgm:spPr/>
      <dgm:t>
        <a:bodyPr/>
        <a:lstStyle/>
        <a:p>
          <a:endParaRPr lang="en-US"/>
        </a:p>
      </dgm:t>
    </dgm:pt>
    <dgm:pt modelId="{F92D4BC0-F24F-A34B-A1CF-6D690CD27942}" type="sibTrans" cxnId="{C9635431-4595-AF46-8D1D-43E7C832D995}">
      <dgm:prSet/>
      <dgm:spPr>
        <a:solidFill>
          <a:schemeClr val="bg1">
            <a:lumMod val="50000"/>
          </a:schemeClr>
        </a:solidFill>
      </dgm:spPr>
      <dgm:t>
        <a:bodyPr/>
        <a:lstStyle/>
        <a:p>
          <a:endParaRPr lang="en-US"/>
        </a:p>
      </dgm:t>
    </dgm:pt>
    <dgm:pt modelId="{7A144F47-E88C-B44B-B074-D134E4C76F75}">
      <dgm:prSet phldrT="[Text]" phldr="1"/>
      <dgm:spPr>
        <a:solidFill>
          <a:srgbClr val="8E3026"/>
        </a:solidFill>
      </dgm:spPr>
      <dgm:t>
        <a:bodyPr/>
        <a:lstStyle/>
        <a:p>
          <a:endParaRPr lang="en-US"/>
        </a:p>
      </dgm:t>
    </dgm:pt>
    <dgm:pt modelId="{6A9900BB-FCD9-FC40-9691-3BDE206CBACA}" type="parTrans" cxnId="{960BC32F-4D81-DD42-85BD-7D07D5903F1D}">
      <dgm:prSet/>
      <dgm:spPr/>
      <dgm:t>
        <a:bodyPr/>
        <a:lstStyle/>
        <a:p>
          <a:endParaRPr lang="en-US"/>
        </a:p>
      </dgm:t>
    </dgm:pt>
    <dgm:pt modelId="{76CD74AF-7068-DA45-9F1B-389A77A4E4CE}" type="sibTrans" cxnId="{960BC32F-4D81-DD42-85BD-7D07D5903F1D}">
      <dgm:prSet/>
      <dgm:spPr>
        <a:solidFill>
          <a:schemeClr val="bg1">
            <a:lumMod val="50000"/>
          </a:schemeClr>
        </a:solidFill>
      </dgm:spPr>
      <dgm:t>
        <a:bodyPr/>
        <a:lstStyle/>
        <a:p>
          <a:endParaRPr lang="en-US"/>
        </a:p>
      </dgm:t>
    </dgm:pt>
    <dgm:pt modelId="{EDF19F21-CCAA-CF40-8A25-BD8B84D3DB08}">
      <dgm:prSet phldrT="[Text]" phldr="1"/>
      <dgm:spPr>
        <a:solidFill>
          <a:srgbClr val="8E3026"/>
        </a:solidFill>
      </dgm:spPr>
      <dgm:t>
        <a:bodyPr/>
        <a:lstStyle/>
        <a:p>
          <a:endParaRPr lang="en-US"/>
        </a:p>
      </dgm:t>
    </dgm:pt>
    <dgm:pt modelId="{3F445EFF-6A09-C64B-932F-9CE1CAF47798}" type="parTrans" cxnId="{8F13ED17-3D48-B248-A387-1E9A47C09E9E}">
      <dgm:prSet/>
      <dgm:spPr/>
      <dgm:t>
        <a:bodyPr/>
        <a:lstStyle/>
        <a:p>
          <a:endParaRPr lang="en-US"/>
        </a:p>
      </dgm:t>
    </dgm:pt>
    <dgm:pt modelId="{0EBCF5EB-D8C1-2445-A5C8-FBC0D652135B}" type="sibTrans" cxnId="{8F13ED17-3D48-B248-A387-1E9A47C09E9E}">
      <dgm:prSet/>
      <dgm:spPr>
        <a:solidFill>
          <a:schemeClr val="bg1">
            <a:lumMod val="50000"/>
          </a:schemeClr>
        </a:solidFill>
      </dgm:spPr>
      <dgm:t>
        <a:bodyPr/>
        <a:lstStyle/>
        <a:p>
          <a:endParaRPr lang="en-US"/>
        </a:p>
      </dgm:t>
    </dgm:pt>
    <dgm:pt modelId="{70FCCF7F-DAB7-ED44-8033-36728C49827D}">
      <dgm:prSet phldrT="[Text]" phldr="1"/>
      <dgm:spPr>
        <a:solidFill>
          <a:srgbClr val="8E3026"/>
        </a:solidFill>
      </dgm:spPr>
      <dgm:t>
        <a:bodyPr/>
        <a:lstStyle/>
        <a:p>
          <a:endParaRPr lang="en-US"/>
        </a:p>
      </dgm:t>
    </dgm:pt>
    <dgm:pt modelId="{4D571A0F-D437-DD4E-BCA0-52F1B785EF14}" type="parTrans" cxnId="{AB25805E-021E-4943-A7DB-EFBDD46933A2}">
      <dgm:prSet/>
      <dgm:spPr/>
      <dgm:t>
        <a:bodyPr/>
        <a:lstStyle/>
        <a:p>
          <a:endParaRPr lang="en-US"/>
        </a:p>
      </dgm:t>
    </dgm:pt>
    <dgm:pt modelId="{6154CE56-83CB-464E-92F9-059345D4AB05}" type="sibTrans" cxnId="{AB25805E-021E-4943-A7DB-EFBDD46933A2}">
      <dgm:prSet/>
      <dgm:spPr>
        <a:solidFill>
          <a:schemeClr val="bg1">
            <a:lumMod val="50000"/>
          </a:schemeClr>
        </a:solidFill>
      </dgm:spPr>
      <dgm:t>
        <a:bodyPr/>
        <a:lstStyle/>
        <a:p>
          <a:endParaRPr lang="en-US"/>
        </a:p>
      </dgm:t>
    </dgm:pt>
    <dgm:pt modelId="{5E265003-5613-E943-A7C6-A15931C88A03}" type="pres">
      <dgm:prSet presAssocID="{075DC84D-2432-AD4D-A870-03EE62281CAD}" presName="cycle" presStyleCnt="0">
        <dgm:presLayoutVars>
          <dgm:dir/>
          <dgm:resizeHandles val="exact"/>
        </dgm:presLayoutVars>
      </dgm:prSet>
      <dgm:spPr/>
    </dgm:pt>
    <dgm:pt modelId="{039A2D75-3ABF-5D44-B3F1-9C8C5EE48196}" type="pres">
      <dgm:prSet presAssocID="{FEF6A73A-EF2D-7E48-9207-C871D75696AC}" presName="node" presStyleLbl="node1" presStyleIdx="0" presStyleCnt="5">
        <dgm:presLayoutVars>
          <dgm:bulletEnabled val="1"/>
        </dgm:presLayoutVars>
      </dgm:prSet>
      <dgm:spPr/>
    </dgm:pt>
    <dgm:pt modelId="{F70CD239-9FBB-BE48-A170-A50751F4092E}" type="pres">
      <dgm:prSet presAssocID="{EC8044B9-D44F-EC4D-A6BD-ACA86980B3A5}" presName="sibTrans" presStyleLbl="sibTrans2D1" presStyleIdx="0" presStyleCnt="5"/>
      <dgm:spPr/>
    </dgm:pt>
    <dgm:pt modelId="{D5719265-6F26-2C4C-8219-377E2631342C}" type="pres">
      <dgm:prSet presAssocID="{EC8044B9-D44F-EC4D-A6BD-ACA86980B3A5}" presName="connectorText" presStyleLbl="sibTrans2D1" presStyleIdx="0" presStyleCnt="5"/>
      <dgm:spPr/>
    </dgm:pt>
    <dgm:pt modelId="{C059CD75-1392-9E47-B752-3019D7A0710C}" type="pres">
      <dgm:prSet presAssocID="{9FA82668-EE2E-E442-BDFA-27CE67D5FB94}" presName="node" presStyleLbl="node1" presStyleIdx="1" presStyleCnt="5">
        <dgm:presLayoutVars>
          <dgm:bulletEnabled val="1"/>
        </dgm:presLayoutVars>
      </dgm:prSet>
      <dgm:spPr/>
    </dgm:pt>
    <dgm:pt modelId="{8ED223EE-5F8B-1649-B553-744E584FD6CB}" type="pres">
      <dgm:prSet presAssocID="{F92D4BC0-F24F-A34B-A1CF-6D690CD27942}" presName="sibTrans" presStyleLbl="sibTrans2D1" presStyleIdx="1" presStyleCnt="5"/>
      <dgm:spPr/>
    </dgm:pt>
    <dgm:pt modelId="{4CB8EEB4-1F04-6948-959A-2A6FFDD48E89}" type="pres">
      <dgm:prSet presAssocID="{F92D4BC0-F24F-A34B-A1CF-6D690CD27942}" presName="connectorText" presStyleLbl="sibTrans2D1" presStyleIdx="1" presStyleCnt="5"/>
      <dgm:spPr/>
    </dgm:pt>
    <dgm:pt modelId="{4069DAD2-35D8-0045-9934-FA50CF4A1769}" type="pres">
      <dgm:prSet presAssocID="{7A144F47-E88C-B44B-B074-D134E4C76F75}" presName="node" presStyleLbl="node1" presStyleIdx="2" presStyleCnt="5">
        <dgm:presLayoutVars>
          <dgm:bulletEnabled val="1"/>
        </dgm:presLayoutVars>
      </dgm:prSet>
      <dgm:spPr/>
    </dgm:pt>
    <dgm:pt modelId="{FB7F5EA5-7EEA-5C40-96D1-F72AB8D12B14}" type="pres">
      <dgm:prSet presAssocID="{76CD74AF-7068-DA45-9F1B-389A77A4E4CE}" presName="sibTrans" presStyleLbl="sibTrans2D1" presStyleIdx="2" presStyleCnt="5"/>
      <dgm:spPr/>
    </dgm:pt>
    <dgm:pt modelId="{BA1BD700-223E-D748-94BF-6EF33F636E9A}" type="pres">
      <dgm:prSet presAssocID="{76CD74AF-7068-DA45-9F1B-389A77A4E4CE}" presName="connectorText" presStyleLbl="sibTrans2D1" presStyleIdx="2" presStyleCnt="5"/>
      <dgm:spPr/>
    </dgm:pt>
    <dgm:pt modelId="{F9C077A5-7D77-EE4B-8334-9291DD462569}" type="pres">
      <dgm:prSet presAssocID="{EDF19F21-CCAA-CF40-8A25-BD8B84D3DB08}" presName="node" presStyleLbl="node1" presStyleIdx="3" presStyleCnt="5">
        <dgm:presLayoutVars>
          <dgm:bulletEnabled val="1"/>
        </dgm:presLayoutVars>
      </dgm:prSet>
      <dgm:spPr/>
    </dgm:pt>
    <dgm:pt modelId="{5F2E4228-26BA-C24B-9DE2-E5C32DD3CCEC}" type="pres">
      <dgm:prSet presAssocID="{0EBCF5EB-D8C1-2445-A5C8-FBC0D652135B}" presName="sibTrans" presStyleLbl="sibTrans2D1" presStyleIdx="3" presStyleCnt="5"/>
      <dgm:spPr/>
    </dgm:pt>
    <dgm:pt modelId="{D4743770-F2A0-9040-B1C8-594CF0FCDBBF}" type="pres">
      <dgm:prSet presAssocID="{0EBCF5EB-D8C1-2445-A5C8-FBC0D652135B}" presName="connectorText" presStyleLbl="sibTrans2D1" presStyleIdx="3" presStyleCnt="5"/>
      <dgm:spPr/>
    </dgm:pt>
    <dgm:pt modelId="{5940B05D-2386-C540-B759-470FE14ED010}" type="pres">
      <dgm:prSet presAssocID="{70FCCF7F-DAB7-ED44-8033-36728C49827D}" presName="node" presStyleLbl="node1" presStyleIdx="4" presStyleCnt="5">
        <dgm:presLayoutVars>
          <dgm:bulletEnabled val="1"/>
        </dgm:presLayoutVars>
      </dgm:prSet>
      <dgm:spPr/>
    </dgm:pt>
    <dgm:pt modelId="{270A3A4F-2B0A-5748-86BA-5B3C4B1BF261}" type="pres">
      <dgm:prSet presAssocID="{6154CE56-83CB-464E-92F9-059345D4AB05}" presName="sibTrans" presStyleLbl="sibTrans2D1" presStyleIdx="4" presStyleCnt="5"/>
      <dgm:spPr/>
    </dgm:pt>
    <dgm:pt modelId="{33C5FEBE-7934-0449-9BF3-0C96A14C480E}" type="pres">
      <dgm:prSet presAssocID="{6154CE56-83CB-464E-92F9-059345D4AB05}" presName="connectorText" presStyleLbl="sibTrans2D1" presStyleIdx="4" presStyleCnt="5"/>
      <dgm:spPr/>
    </dgm:pt>
  </dgm:ptLst>
  <dgm:cxnLst>
    <dgm:cxn modelId="{3CF5F407-1A55-0D44-BC4F-AF8D4119AB33}" type="presOf" srcId="{6154CE56-83CB-464E-92F9-059345D4AB05}" destId="{33C5FEBE-7934-0449-9BF3-0C96A14C480E}" srcOrd="1" destOrd="0" presId="urn:microsoft.com/office/officeart/2005/8/layout/cycle2"/>
    <dgm:cxn modelId="{3190EF0D-FE8A-3342-B549-EEBF385623AA}" type="presOf" srcId="{075DC84D-2432-AD4D-A870-03EE62281CAD}" destId="{5E265003-5613-E943-A7C6-A15931C88A03}" srcOrd="0" destOrd="0" presId="urn:microsoft.com/office/officeart/2005/8/layout/cycle2"/>
    <dgm:cxn modelId="{B848100E-03D6-5C44-A824-4AF6A856A746}" type="presOf" srcId="{76CD74AF-7068-DA45-9F1B-389A77A4E4CE}" destId="{FB7F5EA5-7EEA-5C40-96D1-F72AB8D12B14}" srcOrd="0" destOrd="0" presId="urn:microsoft.com/office/officeart/2005/8/layout/cycle2"/>
    <dgm:cxn modelId="{8F13ED17-3D48-B248-A387-1E9A47C09E9E}" srcId="{075DC84D-2432-AD4D-A870-03EE62281CAD}" destId="{EDF19F21-CCAA-CF40-8A25-BD8B84D3DB08}" srcOrd="3" destOrd="0" parTransId="{3F445EFF-6A09-C64B-932F-9CE1CAF47798}" sibTransId="{0EBCF5EB-D8C1-2445-A5C8-FBC0D652135B}"/>
    <dgm:cxn modelId="{2B8E101D-6CB8-254C-A028-7A54287B41F3}" type="presOf" srcId="{9FA82668-EE2E-E442-BDFA-27CE67D5FB94}" destId="{C059CD75-1392-9E47-B752-3019D7A0710C}" srcOrd="0" destOrd="0" presId="urn:microsoft.com/office/officeart/2005/8/layout/cycle2"/>
    <dgm:cxn modelId="{3BAEBD2D-1B4B-7640-A8F4-94B2419C5D70}" type="presOf" srcId="{FEF6A73A-EF2D-7E48-9207-C871D75696AC}" destId="{039A2D75-3ABF-5D44-B3F1-9C8C5EE48196}" srcOrd="0" destOrd="0" presId="urn:microsoft.com/office/officeart/2005/8/layout/cycle2"/>
    <dgm:cxn modelId="{960BC32F-4D81-DD42-85BD-7D07D5903F1D}" srcId="{075DC84D-2432-AD4D-A870-03EE62281CAD}" destId="{7A144F47-E88C-B44B-B074-D134E4C76F75}" srcOrd="2" destOrd="0" parTransId="{6A9900BB-FCD9-FC40-9691-3BDE206CBACA}" sibTransId="{76CD74AF-7068-DA45-9F1B-389A77A4E4CE}"/>
    <dgm:cxn modelId="{C9635431-4595-AF46-8D1D-43E7C832D995}" srcId="{075DC84D-2432-AD4D-A870-03EE62281CAD}" destId="{9FA82668-EE2E-E442-BDFA-27CE67D5FB94}" srcOrd="1" destOrd="0" parTransId="{1CCD6680-6221-9145-A761-2C689D70CDE5}" sibTransId="{F92D4BC0-F24F-A34B-A1CF-6D690CD27942}"/>
    <dgm:cxn modelId="{0CFC2335-16EE-B74A-B93D-459371C0DDD9}" srcId="{075DC84D-2432-AD4D-A870-03EE62281CAD}" destId="{FEF6A73A-EF2D-7E48-9207-C871D75696AC}" srcOrd="0" destOrd="0" parTransId="{EE487F35-B2FD-4E43-BB97-1BCA6D5385DD}" sibTransId="{EC8044B9-D44F-EC4D-A6BD-ACA86980B3A5}"/>
    <dgm:cxn modelId="{C3E8655D-899C-EE48-84C1-54D6EB179535}" type="presOf" srcId="{0EBCF5EB-D8C1-2445-A5C8-FBC0D652135B}" destId="{5F2E4228-26BA-C24B-9DE2-E5C32DD3CCEC}" srcOrd="0" destOrd="0" presId="urn:microsoft.com/office/officeart/2005/8/layout/cycle2"/>
    <dgm:cxn modelId="{AB25805E-021E-4943-A7DB-EFBDD46933A2}" srcId="{075DC84D-2432-AD4D-A870-03EE62281CAD}" destId="{70FCCF7F-DAB7-ED44-8033-36728C49827D}" srcOrd="4" destOrd="0" parTransId="{4D571A0F-D437-DD4E-BCA0-52F1B785EF14}" sibTransId="{6154CE56-83CB-464E-92F9-059345D4AB05}"/>
    <dgm:cxn modelId="{53802142-AD82-9C45-85E3-0E312015DA22}" type="presOf" srcId="{7A144F47-E88C-B44B-B074-D134E4C76F75}" destId="{4069DAD2-35D8-0045-9934-FA50CF4A1769}" srcOrd="0" destOrd="0" presId="urn:microsoft.com/office/officeart/2005/8/layout/cycle2"/>
    <dgm:cxn modelId="{BC3AFA44-32E6-CA47-BD02-C758AC9DC432}" type="presOf" srcId="{6154CE56-83CB-464E-92F9-059345D4AB05}" destId="{270A3A4F-2B0A-5748-86BA-5B3C4B1BF261}" srcOrd="0" destOrd="0" presId="urn:microsoft.com/office/officeart/2005/8/layout/cycle2"/>
    <dgm:cxn modelId="{2F323A56-734B-A74A-9AD2-56370227AB2E}" type="presOf" srcId="{EDF19F21-CCAA-CF40-8A25-BD8B84D3DB08}" destId="{F9C077A5-7D77-EE4B-8334-9291DD462569}" srcOrd="0" destOrd="0" presId="urn:microsoft.com/office/officeart/2005/8/layout/cycle2"/>
    <dgm:cxn modelId="{80182A77-8ECE-1946-ABDC-4AA982970D99}" type="presOf" srcId="{76CD74AF-7068-DA45-9F1B-389A77A4E4CE}" destId="{BA1BD700-223E-D748-94BF-6EF33F636E9A}" srcOrd="1" destOrd="0" presId="urn:microsoft.com/office/officeart/2005/8/layout/cycle2"/>
    <dgm:cxn modelId="{DDB770BE-43C3-DC47-BC9E-B083F1077101}" type="presOf" srcId="{EC8044B9-D44F-EC4D-A6BD-ACA86980B3A5}" destId="{D5719265-6F26-2C4C-8219-377E2631342C}" srcOrd="1" destOrd="0" presId="urn:microsoft.com/office/officeart/2005/8/layout/cycle2"/>
    <dgm:cxn modelId="{CA90E5BE-A939-4B48-B590-F23A97581190}" type="presOf" srcId="{0EBCF5EB-D8C1-2445-A5C8-FBC0D652135B}" destId="{D4743770-F2A0-9040-B1C8-594CF0FCDBBF}" srcOrd="1" destOrd="0" presId="urn:microsoft.com/office/officeart/2005/8/layout/cycle2"/>
    <dgm:cxn modelId="{141E9EDE-9BB5-3341-BA9A-BF1D23820244}" type="presOf" srcId="{F92D4BC0-F24F-A34B-A1CF-6D690CD27942}" destId="{4CB8EEB4-1F04-6948-959A-2A6FFDD48E89}" srcOrd="1" destOrd="0" presId="urn:microsoft.com/office/officeart/2005/8/layout/cycle2"/>
    <dgm:cxn modelId="{AF2385EC-51D4-CD48-9BD3-8E1F38D21926}" type="presOf" srcId="{F92D4BC0-F24F-A34B-A1CF-6D690CD27942}" destId="{8ED223EE-5F8B-1649-B553-744E584FD6CB}" srcOrd="0" destOrd="0" presId="urn:microsoft.com/office/officeart/2005/8/layout/cycle2"/>
    <dgm:cxn modelId="{7F1E72F8-20A8-A746-978D-646BF37B8398}" type="presOf" srcId="{EC8044B9-D44F-EC4D-A6BD-ACA86980B3A5}" destId="{F70CD239-9FBB-BE48-A170-A50751F4092E}" srcOrd="0" destOrd="0" presId="urn:microsoft.com/office/officeart/2005/8/layout/cycle2"/>
    <dgm:cxn modelId="{E66066F9-FC8E-0B46-9766-D27296D868E7}" type="presOf" srcId="{70FCCF7F-DAB7-ED44-8033-36728C49827D}" destId="{5940B05D-2386-C540-B759-470FE14ED010}" srcOrd="0" destOrd="0" presId="urn:microsoft.com/office/officeart/2005/8/layout/cycle2"/>
    <dgm:cxn modelId="{7F97E8DA-90B2-6743-BFBC-3F3065E7FF46}" type="presParOf" srcId="{5E265003-5613-E943-A7C6-A15931C88A03}" destId="{039A2D75-3ABF-5D44-B3F1-9C8C5EE48196}" srcOrd="0" destOrd="0" presId="urn:microsoft.com/office/officeart/2005/8/layout/cycle2"/>
    <dgm:cxn modelId="{9718F5EE-DC8F-2344-880E-05FCAA801DFE}" type="presParOf" srcId="{5E265003-5613-E943-A7C6-A15931C88A03}" destId="{F70CD239-9FBB-BE48-A170-A50751F4092E}" srcOrd="1" destOrd="0" presId="urn:microsoft.com/office/officeart/2005/8/layout/cycle2"/>
    <dgm:cxn modelId="{873BBFAF-BF88-CA46-BEA2-969AFB3AFA79}" type="presParOf" srcId="{F70CD239-9FBB-BE48-A170-A50751F4092E}" destId="{D5719265-6F26-2C4C-8219-377E2631342C}" srcOrd="0" destOrd="0" presId="urn:microsoft.com/office/officeart/2005/8/layout/cycle2"/>
    <dgm:cxn modelId="{33DAC613-4F5C-814D-86C4-51B66C3CC629}" type="presParOf" srcId="{5E265003-5613-E943-A7C6-A15931C88A03}" destId="{C059CD75-1392-9E47-B752-3019D7A0710C}" srcOrd="2" destOrd="0" presId="urn:microsoft.com/office/officeart/2005/8/layout/cycle2"/>
    <dgm:cxn modelId="{E5962584-FDE3-424A-9DD8-11D4CD4CDD20}" type="presParOf" srcId="{5E265003-5613-E943-A7C6-A15931C88A03}" destId="{8ED223EE-5F8B-1649-B553-744E584FD6CB}" srcOrd="3" destOrd="0" presId="urn:microsoft.com/office/officeart/2005/8/layout/cycle2"/>
    <dgm:cxn modelId="{24EA1100-55A6-D14B-BD6E-B26E40524740}" type="presParOf" srcId="{8ED223EE-5F8B-1649-B553-744E584FD6CB}" destId="{4CB8EEB4-1F04-6948-959A-2A6FFDD48E89}" srcOrd="0" destOrd="0" presId="urn:microsoft.com/office/officeart/2005/8/layout/cycle2"/>
    <dgm:cxn modelId="{51068064-831D-014B-8FB9-CB0B843196F9}" type="presParOf" srcId="{5E265003-5613-E943-A7C6-A15931C88A03}" destId="{4069DAD2-35D8-0045-9934-FA50CF4A1769}" srcOrd="4" destOrd="0" presId="urn:microsoft.com/office/officeart/2005/8/layout/cycle2"/>
    <dgm:cxn modelId="{07A783EB-523E-1B4B-A665-17453046376C}" type="presParOf" srcId="{5E265003-5613-E943-A7C6-A15931C88A03}" destId="{FB7F5EA5-7EEA-5C40-96D1-F72AB8D12B14}" srcOrd="5" destOrd="0" presId="urn:microsoft.com/office/officeart/2005/8/layout/cycle2"/>
    <dgm:cxn modelId="{C3F82810-9671-AB4E-B247-335B8669965F}" type="presParOf" srcId="{FB7F5EA5-7EEA-5C40-96D1-F72AB8D12B14}" destId="{BA1BD700-223E-D748-94BF-6EF33F636E9A}" srcOrd="0" destOrd="0" presId="urn:microsoft.com/office/officeart/2005/8/layout/cycle2"/>
    <dgm:cxn modelId="{F35DA016-B677-F849-AF3D-2CA91E8056B1}" type="presParOf" srcId="{5E265003-5613-E943-A7C6-A15931C88A03}" destId="{F9C077A5-7D77-EE4B-8334-9291DD462569}" srcOrd="6" destOrd="0" presId="urn:microsoft.com/office/officeart/2005/8/layout/cycle2"/>
    <dgm:cxn modelId="{134598CE-FFC0-A146-AEFF-3E1622C29C17}" type="presParOf" srcId="{5E265003-5613-E943-A7C6-A15931C88A03}" destId="{5F2E4228-26BA-C24B-9DE2-E5C32DD3CCEC}" srcOrd="7" destOrd="0" presId="urn:microsoft.com/office/officeart/2005/8/layout/cycle2"/>
    <dgm:cxn modelId="{22B489F3-CC77-2144-B864-1497D3DBE7D6}" type="presParOf" srcId="{5F2E4228-26BA-C24B-9DE2-E5C32DD3CCEC}" destId="{D4743770-F2A0-9040-B1C8-594CF0FCDBBF}" srcOrd="0" destOrd="0" presId="urn:microsoft.com/office/officeart/2005/8/layout/cycle2"/>
    <dgm:cxn modelId="{A46F81B4-EBB6-1148-BC10-E1B82D758EA1}" type="presParOf" srcId="{5E265003-5613-E943-A7C6-A15931C88A03}" destId="{5940B05D-2386-C540-B759-470FE14ED010}" srcOrd="8" destOrd="0" presId="urn:microsoft.com/office/officeart/2005/8/layout/cycle2"/>
    <dgm:cxn modelId="{9F7C038F-E8D3-9343-B790-5E20CF6FBF42}" type="presParOf" srcId="{5E265003-5613-E943-A7C6-A15931C88A03}" destId="{270A3A4F-2B0A-5748-86BA-5B3C4B1BF261}" srcOrd="9" destOrd="0" presId="urn:microsoft.com/office/officeart/2005/8/layout/cycle2"/>
    <dgm:cxn modelId="{2BB1B22D-E514-174A-8AC3-F2F4E65E7C6C}" type="presParOf" srcId="{270A3A4F-2B0A-5748-86BA-5B3C4B1BF261}" destId="{33C5FEBE-7934-0449-9BF3-0C96A14C480E}"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5DC84D-2432-AD4D-A870-03EE62281CAD}" type="doc">
      <dgm:prSet loTypeId="urn:microsoft.com/office/officeart/2005/8/layout/hList7" loCatId="" qsTypeId="urn:microsoft.com/office/officeart/2005/8/quickstyle/simple1" qsCatId="simple" csTypeId="urn:microsoft.com/office/officeart/2005/8/colors/accent1_2" csCatId="accent1" phldr="1"/>
      <dgm:spPr/>
      <dgm:t>
        <a:bodyPr/>
        <a:lstStyle/>
        <a:p>
          <a:endParaRPr lang="en-US"/>
        </a:p>
      </dgm:t>
    </dgm:pt>
    <dgm:pt modelId="{FEF6A73A-EF2D-7E48-9207-C871D75696AC}">
      <dgm:prSet phldrT="[Text]" phldr="1"/>
      <dgm:spPr>
        <a:solidFill>
          <a:srgbClr val="8E3026"/>
        </a:solidFill>
      </dgm:spPr>
      <dgm:t>
        <a:bodyPr/>
        <a:lstStyle/>
        <a:p>
          <a:endParaRPr lang="en-US" dirty="0"/>
        </a:p>
      </dgm:t>
    </dgm:pt>
    <dgm:pt modelId="{EE487F35-B2FD-4E43-BB97-1BCA6D5385DD}" type="parTrans" cxnId="{0CFC2335-16EE-B74A-B93D-459371C0DDD9}">
      <dgm:prSet/>
      <dgm:spPr/>
      <dgm:t>
        <a:bodyPr/>
        <a:lstStyle/>
        <a:p>
          <a:endParaRPr lang="en-US"/>
        </a:p>
      </dgm:t>
    </dgm:pt>
    <dgm:pt modelId="{EC8044B9-D44F-EC4D-A6BD-ACA86980B3A5}" type="sibTrans" cxnId="{0CFC2335-16EE-B74A-B93D-459371C0DDD9}">
      <dgm:prSet/>
      <dgm:spPr>
        <a:solidFill>
          <a:schemeClr val="bg1">
            <a:lumMod val="50000"/>
          </a:schemeClr>
        </a:solidFill>
      </dgm:spPr>
      <dgm:t>
        <a:bodyPr/>
        <a:lstStyle/>
        <a:p>
          <a:endParaRPr lang="en-US"/>
        </a:p>
      </dgm:t>
    </dgm:pt>
    <dgm:pt modelId="{9FA82668-EE2E-E442-BDFA-27CE67D5FB94}">
      <dgm:prSet phldrT="[Text]" phldr="1"/>
      <dgm:spPr>
        <a:solidFill>
          <a:srgbClr val="8E3026"/>
        </a:solidFill>
      </dgm:spPr>
      <dgm:t>
        <a:bodyPr/>
        <a:lstStyle/>
        <a:p>
          <a:endParaRPr lang="en-US"/>
        </a:p>
      </dgm:t>
    </dgm:pt>
    <dgm:pt modelId="{1CCD6680-6221-9145-A761-2C689D70CDE5}" type="parTrans" cxnId="{C9635431-4595-AF46-8D1D-43E7C832D995}">
      <dgm:prSet/>
      <dgm:spPr/>
      <dgm:t>
        <a:bodyPr/>
        <a:lstStyle/>
        <a:p>
          <a:endParaRPr lang="en-US"/>
        </a:p>
      </dgm:t>
    </dgm:pt>
    <dgm:pt modelId="{F92D4BC0-F24F-A34B-A1CF-6D690CD27942}" type="sibTrans" cxnId="{C9635431-4595-AF46-8D1D-43E7C832D995}">
      <dgm:prSet/>
      <dgm:spPr>
        <a:solidFill>
          <a:schemeClr val="bg1">
            <a:lumMod val="50000"/>
          </a:schemeClr>
        </a:solidFill>
      </dgm:spPr>
      <dgm:t>
        <a:bodyPr/>
        <a:lstStyle/>
        <a:p>
          <a:endParaRPr lang="en-US"/>
        </a:p>
      </dgm:t>
    </dgm:pt>
    <dgm:pt modelId="{7A144F47-E88C-B44B-B074-D134E4C76F75}">
      <dgm:prSet phldrT="[Text]" phldr="1"/>
      <dgm:spPr>
        <a:solidFill>
          <a:srgbClr val="8E3026"/>
        </a:solidFill>
      </dgm:spPr>
      <dgm:t>
        <a:bodyPr/>
        <a:lstStyle/>
        <a:p>
          <a:endParaRPr lang="en-US"/>
        </a:p>
      </dgm:t>
    </dgm:pt>
    <dgm:pt modelId="{6A9900BB-FCD9-FC40-9691-3BDE206CBACA}" type="parTrans" cxnId="{960BC32F-4D81-DD42-85BD-7D07D5903F1D}">
      <dgm:prSet/>
      <dgm:spPr/>
      <dgm:t>
        <a:bodyPr/>
        <a:lstStyle/>
        <a:p>
          <a:endParaRPr lang="en-US"/>
        </a:p>
      </dgm:t>
    </dgm:pt>
    <dgm:pt modelId="{76CD74AF-7068-DA45-9F1B-389A77A4E4CE}" type="sibTrans" cxnId="{960BC32F-4D81-DD42-85BD-7D07D5903F1D}">
      <dgm:prSet/>
      <dgm:spPr>
        <a:solidFill>
          <a:schemeClr val="bg1">
            <a:lumMod val="50000"/>
          </a:schemeClr>
        </a:solidFill>
      </dgm:spPr>
      <dgm:t>
        <a:bodyPr/>
        <a:lstStyle/>
        <a:p>
          <a:endParaRPr lang="en-US"/>
        </a:p>
      </dgm:t>
    </dgm:pt>
    <dgm:pt modelId="{EDF19F21-CCAA-CF40-8A25-BD8B84D3DB08}">
      <dgm:prSet phldrT="[Text]" phldr="1"/>
      <dgm:spPr>
        <a:solidFill>
          <a:srgbClr val="8E3026"/>
        </a:solidFill>
      </dgm:spPr>
      <dgm:t>
        <a:bodyPr/>
        <a:lstStyle/>
        <a:p>
          <a:endParaRPr lang="en-US"/>
        </a:p>
      </dgm:t>
    </dgm:pt>
    <dgm:pt modelId="{3F445EFF-6A09-C64B-932F-9CE1CAF47798}" type="parTrans" cxnId="{8F13ED17-3D48-B248-A387-1E9A47C09E9E}">
      <dgm:prSet/>
      <dgm:spPr/>
      <dgm:t>
        <a:bodyPr/>
        <a:lstStyle/>
        <a:p>
          <a:endParaRPr lang="en-US"/>
        </a:p>
      </dgm:t>
    </dgm:pt>
    <dgm:pt modelId="{0EBCF5EB-D8C1-2445-A5C8-FBC0D652135B}" type="sibTrans" cxnId="{8F13ED17-3D48-B248-A387-1E9A47C09E9E}">
      <dgm:prSet/>
      <dgm:spPr>
        <a:solidFill>
          <a:schemeClr val="bg1">
            <a:lumMod val="50000"/>
          </a:schemeClr>
        </a:solidFill>
      </dgm:spPr>
      <dgm:t>
        <a:bodyPr/>
        <a:lstStyle/>
        <a:p>
          <a:endParaRPr lang="en-US"/>
        </a:p>
      </dgm:t>
    </dgm:pt>
    <dgm:pt modelId="{70FCCF7F-DAB7-ED44-8033-36728C49827D}">
      <dgm:prSet phldrT="[Text]" phldr="1"/>
      <dgm:spPr>
        <a:solidFill>
          <a:srgbClr val="8E3026"/>
        </a:solidFill>
      </dgm:spPr>
      <dgm:t>
        <a:bodyPr/>
        <a:lstStyle/>
        <a:p>
          <a:endParaRPr lang="en-US"/>
        </a:p>
      </dgm:t>
    </dgm:pt>
    <dgm:pt modelId="{4D571A0F-D437-DD4E-BCA0-52F1B785EF14}" type="parTrans" cxnId="{AB25805E-021E-4943-A7DB-EFBDD46933A2}">
      <dgm:prSet/>
      <dgm:spPr/>
      <dgm:t>
        <a:bodyPr/>
        <a:lstStyle/>
        <a:p>
          <a:endParaRPr lang="en-US"/>
        </a:p>
      </dgm:t>
    </dgm:pt>
    <dgm:pt modelId="{6154CE56-83CB-464E-92F9-059345D4AB05}" type="sibTrans" cxnId="{AB25805E-021E-4943-A7DB-EFBDD46933A2}">
      <dgm:prSet/>
      <dgm:spPr>
        <a:solidFill>
          <a:schemeClr val="bg1">
            <a:lumMod val="50000"/>
          </a:schemeClr>
        </a:solidFill>
      </dgm:spPr>
      <dgm:t>
        <a:bodyPr/>
        <a:lstStyle/>
        <a:p>
          <a:endParaRPr lang="en-US"/>
        </a:p>
      </dgm:t>
    </dgm:pt>
    <dgm:pt modelId="{B98D878C-EB56-4246-91E9-0CDAC4F9FF77}" type="pres">
      <dgm:prSet presAssocID="{075DC84D-2432-AD4D-A870-03EE62281CAD}" presName="Name0" presStyleCnt="0">
        <dgm:presLayoutVars>
          <dgm:dir/>
          <dgm:resizeHandles val="exact"/>
        </dgm:presLayoutVars>
      </dgm:prSet>
      <dgm:spPr/>
    </dgm:pt>
    <dgm:pt modelId="{7F723D28-B47E-A74F-B393-341387A4AAAE}" type="pres">
      <dgm:prSet presAssocID="{075DC84D-2432-AD4D-A870-03EE62281CAD}" presName="fgShape" presStyleLbl="fgShp" presStyleIdx="0" presStyleCnt="1"/>
      <dgm:spPr>
        <a:solidFill>
          <a:schemeClr val="bg1">
            <a:lumMod val="75000"/>
          </a:schemeClr>
        </a:solidFill>
      </dgm:spPr>
    </dgm:pt>
    <dgm:pt modelId="{7A0D05D6-0E73-EA4B-B2BB-AACB724FECE5}" type="pres">
      <dgm:prSet presAssocID="{075DC84D-2432-AD4D-A870-03EE62281CAD}" presName="linComp" presStyleCnt="0"/>
      <dgm:spPr/>
    </dgm:pt>
    <dgm:pt modelId="{9D5F9FDC-8BB7-394D-8BD7-5FD7BE0DF7DA}" type="pres">
      <dgm:prSet presAssocID="{FEF6A73A-EF2D-7E48-9207-C871D75696AC}" presName="compNode" presStyleCnt="0"/>
      <dgm:spPr/>
    </dgm:pt>
    <dgm:pt modelId="{CBEC066D-E750-4542-BBA1-E11D10D9E235}" type="pres">
      <dgm:prSet presAssocID="{FEF6A73A-EF2D-7E48-9207-C871D75696AC}" presName="bkgdShape" presStyleLbl="node1" presStyleIdx="0" presStyleCnt="5"/>
      <dgm:spPr/>
    </dgm:pt>
    <dgm:pt modelId="{1CB3D2E4-9831-B042-8679-A1835EBF91B0}" type="pres">
      <dgm:prSet presAssocID="{FEF6A73A-EF2D-7E48-9207-C871D75696AC}" presName="nodeTx" presStyleLbl="node1" presStyleIdx="0" presStyleCnt="5">
        <dgm:presLayoutVars>
          <dgm:bulletEnabled val="1"/>
        </dgm:presLayoutVars>
      </dgm:prSet>
      <dgm:spPr/>
    </dgm:pt>
    <dgm:pt modelId="{D5EC6217-80A4-AE46-A55B-806A491672B3}" type="pres">
      <dgm:prSet presAssocID="{FEF6A73A-EF2D-7E48-9207-C871D75696AC}" presName="invisiNode" presStyleLbl="node1" presStyleIdx="0" presStyleCnt="5"/>
      <dgm:spPr/>
    </dgm:pt>
    <dgm:pt modelId="{B4EB700D-B87E-6346-BFFC-6960FF39F135}" type="pres">
      <dgm:prSet presAssocID="{FEF6A73A-EF2D-7E48-9207-C871D75696AC}" presName="imagNode" presStyleLbl="fgImgPlace1" presStyleIdx="0" presStyleCnt="5"/>
      <dgm:spPr/>
    </dgm:pt>
    <dgm:pt modelId="{48C93285-7E7B-C64F-AF7C-8163D572E81E}" type="pres">
      <dgm:prSet presAssocID="{EC8044B9-D44F-EC4D-A6BD-ACA86980B3A5}" presName="sibTrans" presStyleLbl="sibTrans2D1" presStyleIdx="0" presStyleCnt="0"/>
      <dgm:spPr/>
    </dgm:pt>
    <dgm:pt modelId="{B34007DE-35D4-914E-977D-6637F0E5EEB5}" type="pres">
      <dgm:prSet presAssocID="{9FA82668-EE2E-E442-BDFA-27CE67D5FB94}" presName="compNode" presStyleCnt="0"/>
      <dgm:spPr/>
    </dgm:pt>
    <dgm:pt modelId="{BA68D710-4741-5043-A60C-C0495E9016DE}" type="pres">
      <dgm:prSet presAssocID="{9FA82668-EE2E-E442-BDFA-27CE67D5FB94}" presName="bkgdShape" presStyleLbl="node1" presStyleIdx="1" presStyleCnt="5"/>
      <dgm:spPr/>
    </dgm:pt>
    <dgm:pt modelId="{4006FA61-E0CD-674C-A23F-904238C035EE}" type="pres">
      <dgm:prSet presAssocID="{9FA82668-EE2E-E442-BDFA-27CE67D5FB94}" presName="nodeTx" presStyleLbl="node1" presStyleIdx="1" presStyleCnt="5">
        <dgm:presLayoutVars>
          <dgm:bulletEnabled val="1"/>
        </dgm:presLayoutVars>
      </dgm:prSet>
      <dgm:spPr/>
    </dgm:pt>
    <dgm:pt modelId="{AB63802F-CEF9-6746-9A7F-25D11411AF6B}" type="pres">
      <dgm:prSet presAssocID="{9FA82668-EE2E-E442-BDFA-27CE67D5FB94}" presName="invisiNode" presStyleLbl="node1" presStyleIdx="1" presStyleCnt="5"/>
      <dgm:spPr/>
    </dgm:pt>
    <dgm:pt modelId="{56C65C38-0075-234D-A33D-6C49151299DE}" type="pres">
      <dgm:prSet presAssocID="{9FA82668-EE2E-E442-BDFA-27CE67D5FB94}" presName="imagNode" presStyleLbl="fgImgPlace1" presStyleIdx="1" presStyleCnt="5"/>
      <dgm:spPr/>
    </dgm:pt>
    <dgm:pt modelId="{BBE83575-C823-B540-93FD-1C167FB10DD2}" type="pres">
      <dgm:prSet presAssocID="{F92D4BC0-F24F-A34B-A1CF-6D690CD27942}" presName="sibTrans" presStyleLbl="sibTrans2D1" presStyleIdx="0" presStyleCnt="0"/>
      <dgm:spPr/>
    </dgm:pt>
    <dgm:pt modelId="{08F91813-CFE0-0449-BE75-4BC8C609869E}" type="pres">
      <dgm:prSet presAssocID="{7A144F47-E88C-B44B-B074-D134E4C76F75}" presName="compNode" presStyleCnt="0"/>
      <dgm:spPr/>
    </dgm:pt>
    <dgm:pt modelId="{2A939CD9-890C-BF43-9F1A-6B892C0EAB6E}" type="pres">
      <dgm:prSet presAssocID="{7A144F47-E88C-B44B-B074-D134E4C76F75}" presName="bkgdShape" presStyleLbl="node1" presStyleIdx="2" presStyleCnt="5"/>
      <dgm:spPr/>
    </dgm:pt>
    <dgm:pt modelId="{2A5A4775-8020-F445-8CF9-A45D8DA27B10}" type="pres">
      <dgm:prSet presAssocID="{7A144F47-E88C-B44B-B074-D134E4C76F75}" presName="nodeTx" presStyleLbl="node1" presStyleIdx="2" presStyleCnt="5">
        <dgm:presLayoutVars>
          <dgm:bulletEnabled val="1"/>
        </dgm:presLayoutVars>
      </dgm:prSet>
      <dgm:spPr/>
    </dgm:pt>
    <dgm:pt modelId="{4308BB06-D6AA-FC45-90EA-A7E3264E35B4}" type="pres">
      <dgm:prSet presAssocID="{7A144F47-E88C-B44B-B074-D134E4C76F75}" presName="invisiNode" presStyleLbl="node1" presStyleIdx="2" presStyleCnt="5"/>
      <dgm:spPr/>
    </dgm:pt>
    <dgm:pt modelId="{45A5F8C7-8C70-B542-B163-7E3C53CED7E9}" type="pres">
      <dgm:prSet presAssocID="{7A144F47-E88C-B44B-B074-D134E4C76F75}" presName="imagNode" presStyleLbl="fgImgPlace1" presStyleIdx="2" presStyleCnt="5"/>
      <dgm:spPr/>
    </dgm:pt>
    <dgm:pt modelId="{CE66803B-D47B-6D4C-9D03-56D388B35DA9}" type="pres">
      <dgm:prSet presAssocID="{76CD74AF-7068-DA45-9F1B-389A77A4E4CE}" presName="sibTrans" presStyleLbl="sibTrans2D1" presStyleIdx="0" presStyleCnt="0"/>
      <dgm:spPr/>
    </dgm:pt>
    <dgm:pt modelId="{70CE4E60-8C07-104C-98EF-08B164FD4873}" type="pres">
      <dgm:prSet presAssocID="{EDF19F21-CCAA-CF40-8A25-BD8B84D3DB08}" presName="compNode" presStyleCnt="0"/>
      <dgm:spPr/>
    </dgm:pt>
    <dgm:pt modelId="{27421824-85F7-6D41-9529-185E247F52E7}" type="pres">
      <dgm:prSet presAssocID="{EDF19F21-CCAA-CF40-8A25-BD8B84D3DB08}" presName="bkgdShape" presStyleLbl="node1" presStyleIdx="3" presStyleCnt="5"/>
      <dgm:spPr/>
    </dgm:pt>
    <dgm:pt modelId="{1B6CA5B8-3631-854F-BC53-C3018A637467}" type="pres">
      <dgm:prSet presAssocID="{EDF19F21-CCAA-CF40-8A25-BD8B84D3DB08}" presName="nodeTx" presStyleLbl="node1" presStyleIdx="3" presStyleCnt="5">
        <dgm:presLayoutVars>
          <dgm:bulletEnabled val="1"/>
        </dgm:presLayoutVars>
      </dgm:prSet>
      <dgm:spPr/>
    </dgm:pt>
    <dgm:pt modelId="{5A9476A0-BE11-5D49-8631-B25061E25438}" type="pres">
      <dgm:prSet presAssocID="{EDF19F21-CCAA-CF40-8A25-BD8B84D3DB08}" presName="invisiNode" presStyleLbl="node1" presStyleIdx="3" presStyleCnt="5"/>
      <dgm:spPr/>
    </dgm:pt>
    <dgm:pt modelId="{DE5B2E66-8AEE-8341-9336-342FFA55A410}" type="pres">
      <dgm:prSet presAssocID="{EDF19F21-CCAA-CF40-8A25-BD8B84D3DB08}" presName="imagNode" presStyleLbl="fgImgPlace1" presStyleIdx="3" presStyleCnt="5"/>
      <dgm:spPr/>
    </dgm:pt>
    <dgm:pt modelId="{C57D4AA6-1063-774B-B776-42ACC894692A}" type="pres">
      <dgm:prSet presAssocID="{0EBCF5EB-D8C1-2445-A5C8-FBC0D652135B}" presName="sibTrans" presStyleLbl="sibTrans2D1" presStyleIdx="0" presStyleCnt="0"/>
      <dgm:spPr/>
    </dgm:pt>
    <dgm:pt modelId="{1EEEE742-10E4-114F-A78E-FF79FF80D03D}" type="pres">
      <dgm:prSet presAssocID="{70FCCF7F-DAB7-ED44-8033-36728C49827D}" presName="compNode" presStyleCnt="0"/>
      <dgm:spPr/>
    </dgm:pt>
    <dgm:pt modelId="{7A011687-0634-5644-909E-9AEFBD798C0F}" type="pres">
      <dgm:prSet presAssocID="{70FCCF7F-DAB7-ED44-8033-36728C49827D}" presName="bkgdShape" presStyleLbl="node1" presStyleIdx="4" presStyleCnt="5"/>
      <dgm:spPr/>
    </dgm:pt>
    <dgm:pt modelId="{A2BC3E36-4789-9446-B9B0-3BF3B029BA54}" type="pres">
      <dgm:prSet presAssocID="{70FCCF7F-DAB7-ED44-8033-36728C49827D}" presName="nodeTx" presStyleLbl="node1" presStyleIdx="4" presStyleCnt="5">
        <dgm:presLayoutVars>
          <dgm:bulletEnabled val="1"/>
        </dgm:presLayoutVars>
      </dgm:prSet>
      <dgm:spPr/>
    </dgm:pt>
    <dgm:pt modelId="{FF2763C7-D299-0F43-ACA9-70C2CA9E59A9}" type="pres">
      <dgm:prSet presAssocID="{70FCCF7F-DAB7-ED44-8033-36728C49827D}" presName="invisiNode" presStyleLbl="node1" presStyleIdx="4" presStyleCnt="5"/>
      <dgm:spPr/>
    </dgm:pt>
    <dgm:pt modelId="{91937BA0-FF46-0944-B7E2-6D7BE97089B3}" type="pres">
      <dgm:prSet presAssocID="{70FCCF7F-DAB7-ED44-8033-36728C49827D}" presName="imagNode" presStyleLbl="fgImgPlace1" presStyleIdx="4" presStyleCnt="5"/>
      <dgm:spPr/>
    </dgm:pt>
  </dgm:ptLst>
  <dgm:cxnLst>
    <dgm:cxn modelId="{B9FF5903-0C08-4F45-8B95-005D6A1B6E8F}" type="presOf" srcId="{70FCCF7F-DAB7-ED44-8033-36728C49827D}" destId="{A2BC3E36-4789-9446-B9B0-3BF3B029BA54}" srcOrd="1" destOrd="0" presId="urn:microsoft.com/office/officeart/2005/8/layout/hList7"/>
    <dgm:cxn modelId="{126A8E03-EF29-C147-8DDE-83710957D70D}" type="presOf" srcId="{FEF6A73A-EF2D-7E48-9207-C871D75696AC}" destId="{CBEC066D-E750-4542-BBA1-E11D10D9E235}" srcOrd="0" destOrd="0" presId="urn:microsoft.com/office/officeart/2005/8/layout/hList7"/>
    <dgm:cxn modelId="{8F13ED17-3D48-B248-A387-1E9A47C09E9E}" srcId="{075DC84D-2432-AD4D-A870-03EE62281CAD}" destId="{EDF19F21-CCAA-CF40-8A25-BD8B84D3DB08}" srcOrd="3" destOrd="0" parTransId="{3F445EFF-6A09-C64B-932F-9CE1CAF47798}" sibTransId="{0EBCF5EB-D8C1-2445-A5C8-FBC0D652135B}"/>
    <dgm:cxn modelId="{E5E3271A-BD4D-A343-A9D2-4AFC545A3CD3}" type="presOf" srcId="{EC8044B9-D44F-EC4D-A6BD-ACA86980B3A5}" destId="{48C93285-7E7B-C64F-AF7C-8163D572E81E}" srcOrd="0" destOrd="0" presId="urn:microsoft.com/office/officeart/2005/8/layout/hList7"/>
    <dgm:cxn modelId="{9CDF1424-F473-494E-8A32-557DEFC7C33C}" type="presOf" srcId="{F92D4BC0-F24F-A34B-A1CF-6D690CD27942}" destId="{BBE83575-C823-B540-93FD-1C167FB10DD2}" srcOrd="0" destOrd="0" presId="urn:microsoft.com/office/officeart/2005/8/layout/hList7"/>
    <dgm:cxn modelId="{18C7BE2E-EF79-A249-9B62-FE7CA314517C}" type="presOf" srcId="{EDF19F21-CCAA-CF40-8A25-BD8B84D3DB08}" destId="{27421824-85F7-6D41-9529-185E247F52E7}" srcOrd="0" destOrd="0" presId="urn:microsoft.com/office/officeart/2005/8/layout/hList7"/>
    <dgm:cxn modelId="{960BC32F-4D81-DD42-85BD-7D07D5903F1D}" srcId="{075DC84D-2432-AD4D-A870-03EE62281CAD}" destId="{7A144F47-E88C-B44B-B074-D134E4C76F75}" srcOrd="2" destOrd="0" parTransId="{6A9900BB-FCD9-FC40-9691-3BDE206CBACA}" sibTransId="{76CD74AF-7068-DA45-9F1B-389A77A4E4CE}"/>
    <dgm:cxn modelId="{FBC2EA30-5F0B-7E49-B0B5-EBC9CAFF53CE}" type="presOf" srcId="{7A144F47-E88C-B44B-B074-D134E4C76F75}" destId="{2A5A4775-8020-F445-8CF9-A45D8DA27B10}" srcOrd="1" destOrd="0" presId="urn:microsoft.com/office/officeart/2005/8/layout/hList7"/>
    <dgm:cxn modelId="{C9635431-4595-AF46-8D1D-43E7C832D995}" srcId="{075DC84D-2432-AD4D-A870-03EE62281CAD}" destId="{9FA82668-EE2E-E442-BDFA-27CE67D5FB94}" srcOrd="1" destOrd="0" parTransId="{1CCD6680-6221-9145-A761-2C689D70CDE5}" sibTransId="{F92D4BC0-F24F-A34B-A1CF-6D690CD27942}"/>
    <dgm:cxn modelId="{0CFC2335-16EE-B74A-B93D-459371C0DDD9}" srcId="{075DC84D-2432-AD4D-A870-03EE62281CAD}" destId="{FEF6A73A-EF2D-7E48-9207-C871D75696AC}" srcOrd="0" destOrd="0" parTransId="{EE487F35-B2FD-4E43-BB97-1BCA6D5385DD}" sibTransId="{EC8044B9-D44F-EC4D-A6BD-ACA86980B3A5}"/>
    <dgm:cxn modelId="{39FBDC3D-9091-4843-8ABE-27D1F19B8E5F}" type="presOf" srcId="{9FA82668-EE2E-E442-BDFA-27CE67D5FB94}" destId="{BA68D710-4741-5043-A60C-C0495E9016DE}" srcOrd="0" destOrd="0" presId="urn:microsoft.com/office/officeart/2005/8/layout/hList7"/>
    <dgm:cxn modelId="{AB25805E-021E-4943-A7DB-EFBDD46933A2}" srcId="{075DC84D-2432-AD4D-A870-03EE62281CAD}" destId="{70FCCF7F-DAB7-ED44-8033-36728C49827D}" srcOrd="4" destOrd="0" parTransId="{4D571A0F-D437-DD4E-BCA0-52F1B785EF14}" sibTransId="{6154CE56-83CB-464E-92F9-059345D4AB05}"/>
    <dgm:cxn modelId="{FF358A7E-2FE3-074F-B316-7BC5F24C0AD2}" type="presOf" srcId="{9FA82668-EE2E-E442-BDFA-27CE67D5FB94}" destId="{4006FA61-E0CD-674C-A23F-904238C035EE}" srcOrd="1" destOrd="0" presId="urn:microsoft.com/office/officeart/2005/8/layout/hList7"/>
    <dgm:cxn modelId="{B5ABFD7E-314E-4E46-A3D4-A7154DDB4610}" type="presOf" srcId="{70FCCF7F-DAB7-ED44-8033-36728C49827D}" destId="{7A011687-0634-5644-909E-9AEFBD798C0F}" srcOrd="0" destOrd="0" presId="urn:microsoft.com/office/officeart/2005/8/layout/hList7"/>
    <dgm:cxn modelId="{C1DEDA98-6872-D244-877A-E3FF8A029D5E}" type="presOf" srcId="{075DC84D-2432-AD4D-A870-03EE62281CAD}" destId="{B98D878C-EB56-4246-91E9-0CDAC4F9FF77}" srcOrd="0" destOrd="0" presId="urn:microsoft.com/office/officeart/2005/8/layout/hList7"/>
    <dgm:cxn modelId="{DECAC499-FC1D-6940-BAD7-B891CA668907}" type="presOf" srcId="{7A144F47-E88C-B44B-B074-D134E4C76F75}" destId="{2A939CD9-890C-BF43-9F1A-6B892C0EAB6E}" srcOrd="0" destOrd="0" presId="urn:microsoft.com/office/officeart/2005/8/layout/hList7"/>
    <dgm:cxn modelId="{2F9C84B1-A35B-9346-AF36-90C58B2E5816}" type="presOf" srcId="{FEF6A73A-EF2D-7E48-9207-C871D75696AC}" destId="{1CB3D2E4-9831-B042-8679-A1835EBF91B0}" srcOrd="1" destOrd="0" presId="urn:microsoft.com/office/officeart/2005/8/layout/hList7"/>
    <dgm:cxn modelId="{4C8B28B5-6D7E-EA44-9432-3894D6B82EE0}" type="presOf" srcId="{0EBCF5EB-D8C1-2445-A5C8-FBC0D652135B}" destId="{C57D4AA6-1063-774B-B776-42ACC894692A}" srcOrd="0" destOrd="0" presId="urn:microsoft.com/office/officeart/2005/8/layout/hList7"/>
    <dgm:cxn modelId="{3EF04BB9-31CA-4C47-8497-932B7A25B0FB}" type="presOf" srcId="{76CD74AF-7068-DA45-9F1B-389A77A4E4CE}" destId="{CE66803B-D47B-6D4C-9D03-56D388B35DA9}" srcOrd="0" destOrd="0" presId="urn:microsoft.com/office/officeart/2005/8/layout/hList7"/>
    <dgm:cxn modelId="{7C07ADC7-CAD8-304F-B869-952B5854BA46}" type="presOf" srcId="{EDF19F21-CCAA-CF40-8A25-BD8B84D3DB08}" destId="{1B6CA5B8-3631-854F-BC53-C3018A637467}" srcOrd="1" destOrd="0" presId="urn:microsoft.com/office/officeart/2005/8/layout/hList7"/>
    <dgm:cxn modelId="{B1CB195D-CB65-C44E-9063-431AE5897D04}" type="presParOf" srcId="{B98D878C-EB56-4246-91E9-0CDAC4F9FF77}" destId="{7F723D28-B47E-A74F-B393-341387A4AAAE}" srcOrd="0" destOrd="0" presId="urn:microsoft.com/office/officeart/2005/8/layout/hList7"/>
    <dgm:cxn modelId="{2A4608BB-76CC-E14F-906F-AA6EC76F148D}" type="presParOf" srcId="{B98D878C-EB56-4246-91E9-0CDAC4F9FF77}" destId="{7A0D05D6-0E73-EA4B-B2BB-AACB724FECE5}" srcOrd="1" destOrd="0" presId="urn:microsoft.com/office/officeart/2005/8/layout/hList7"/>
    <dgm:cxn modelId="{A5405F88-6568-B24F-9F50-726A786EB378}" type="presParOf" srcId="{7A0D05D6-0E73-EA4B-B2BB-AACB724FECE5}" destId="{9D5F9FDC-8BB7-394D-8BD7-5FD7BE0DF7DA}" srcOrd="0" destOrd="0" presId="urn:microsoft.com/office/officeart/2005/8/layout/hList7"/>
    <dgm:cxn modelId="{44422218-71AE-ED4E-A919-64D2C3855056}" type="presParOf" srcId="{9D5F9FDC-8BB7-394D-8BD7-5FD7BE0DF7DA}" destId="{CBEC066D-E750-4542-BBA1-E11D10D9E235}" srcOrd="0" destOrd="0" presId="urn:microsoft.com/office/officeart/2005/8/layout/hList7"/>
    <dgm:cxn modelId="{E633B1D6-B197-BE46-A3C4-28012E2C2E02}" type="presParOf" srcId="{9D5F9FDC-8BB7-394D-8BD7-5FD7BE0DF7DA}" destId="{1CB3D2E4-9831-B042-8679-A1835EBF91B0}" srcOrd="1" destOrd="0" presId="urn:microsoft.com/office/officeart/2005/8/layout/hList7"/>
    <dgm:cxn modelId="{CEE20C34-FBED-3846-A92A-CB270A9FE521}" type="presParOf" srcId="{9D5F9FDC-8BB7-394D-8BD7-5FD7BE0DF7DA}" destId="{D5EC6217-80A4-AE46-A55B-806A491672B3}" srcOrd="2" destOrd="0" presId="urn:microsoft.com/office/officeart/2005/8/layout/hList7"/>
    <dgm:cxn modelId="{096F5F00-994C-FC41-953C-77C16ABA9594}" type="presParOf" srcId="{9D5F9FDC-8BB7-394D-8BD7-5FD7BE0DF7DA}" destId="{B4EB700D-B87E-6346-BFFC-6960FF39F135}" srcOrd="3" destOrd="0" presId="urn:microsoft.com/office/officeart/2005/8/layout/hList7"/>
    <dgm:cxn modelId="{A26CD8D5-D889-3348-AC42-36ED879B77A8}" type="presParOf" srcId="{7A0D05D6-0E73-EA4B-B2BB-AACB724FECE5}" destId="{48C93285-7E7B-C64F-AF7C-8163D572E81E}" srcOrd="1" destOrd="0" presId="urn:microsoft.com/office/officeart/2005/8/layout/hList7"/>
    <dgm:cxn modelId="{139E998C-6B97-9743-BD8F-3DA1FF64A2F0}" type="presParOf" srcId="{7A0D05D6-0E73-EA4B-B2BB-AACB724FECE5}" destId="{B34007DE-35D4-914E-977D-6637F0E5EEB5}" srcOrd="2" destOrd="0" presId="urn:microsoft.com/office/officeart/2005/8/layout/hList7"/>
    <dgm:cxn modelId="{BDCD7AE9-658B-D041-B3F3-80F5152B3190}" type="presParOf" srcId="{B34007DE-35D4-914E-977D-6637F0E5EEB5}" destId="{BA68D710-4741-5043-A60C-C0495E9016DE}" srcOrd="0" destOrd="0" presId="urn:microsoft.com/office/officeart/2005/8/layout/hList7"/>
    <dgm:cxn modelId="{0A54DCEE-AE46-C34F-8867-133950404B95}" type="presParOf" srcId="{B34007DE-35D4-914E-977D-6637F0E5EEB5}" destId="{4006FA61-E0CD-674C-A23F-904238C035EE}" srcOrd="1" destOrd="0" presId="urn:microsoft.com/office/officeart/2005/8/layout/hList7"/>
    <dgm:cxn modelId="{4226928E-EEF8-7D48-9FE9-2FAE1F9A1B9E}" type="presParOf" srcId="{B34007DE-35D4-914E-977D-6637F0E5EEB5}" destId="{AB63802F-CEF9-6746-9A7F-25D11411AF6B}" srcOrd="2" destOrd="0" presId="urn:microsoft.com/office/officeart/2005/8/layout/hList7"/>
    <dgm:cxn modelId="{7D455095-3417-CE4F-BC2C-3BB4EB7DC53F}" type="presParOf" srcId="{B34007DE-35D4-914E-977D-6637F0E5EEB5}" destId="{56C65C38-0075-234D-A33D-6C49151299DE}" srcOrd="3" destOrd="0" presId="urn:microsoft.com/office/officeart/2005/8/layout/hList7"/>
    <dgm:cxn modelId="{4F111EA5-34CF-0448-BEC5-CF85BC924CF9}" type="presParOf" srcId="{7A0D05D6-0E73-EA4B-B2BB-AACB724FECE5}" destId="{BBE83575-C823-B540-93FD-1C167FB10DD2}" srcOrd="3" destOrd="0" presId="urn:microsoft.com/office/officeart/2005/8/layout/hList7"/>
    <dgm:cxn modelId="{00561E70-7936-FC4B-AB86-FE554537FB01}" type="presParOf" srcId="{7A0D05D6-0E73-EA4B-B2BB-AACB724FECE5}" destId="{08F91813-CFE0-0449-BE75-4BC8C609869E}" srcOrd="4" destOrd="0" presId="urn:microsoft.com/office/officeart/2005/8/layout/hList7"/>
    <dgm:cxn modelId="{2EA1CE37-8D6D-F045-A7D0-33762879E08B}" type="presParOf" srcId="{08F91813-CFE0-0449-BE75-4BC8C609869E}" destId="{2A939CD9-890C-BF43-9F1A-6B892C0EAB6E}" srcOrd="0" destOrd="0" presId="urn:microsoft.com/office/officeart/2005/8/layout/hList7"/>
    <dgm:cxn modelId="{283C00FF-5A1C-1843-9054-EB298D9F3B86}" type="presParOf" srcId="{08F91813-CFE0-0449-BE75-4BC8C609869E}" destId="{2A5A4775-8020-F445-8CF9-A45D8DA27B10}" srcOrd="1" destOrd="0" presId="urn:microsoft.com/office/officeart/2005/8/layout/hList7"/>
    <dgm:cxn modelId="{4758094D-0406-B84F-AAE8-5BA36A86FD33}" type="presParOf" srcId="{08F91813-CFE0-0449-BE75-4BC8C609869E}" destId="{4308BB06-D6AA-FC45-90EA-A7E3264E35B4}" srcOrd="2" destOrd="0" presId="urn:microsoft.com/office/officeart/2005/8/layout/hList7"/>
    <dgm:cxn modelId="{3610A3FB-2F77-3F4F-A5C9-108AE5D856BF}" type="presParOf" srcId="{08F91813-CFE0-0449-BE75-4BC8C609869E}" destId="{45A5F8C7-8C70-B542-B163-7E3C53CED7E9}" srcOrd="3" destOrd="0" presId="urn:microsoft.com/office/officeart/2005/8/layout/hList7"/>
    <dgm:cxn modelId="{B06EC9DB-7395-D543-A9D8-CF7644F2C7D3}" type="presParOf" srcId="{7A0D05D6-0E73-EA4B-B2BB-AACB724FECE5}" destId="{CE66803B-D47B-6D4C-9D03-56D388B35DA9}" srcOrd="5" destOrd="0" presId="urn:microsoft.com/office/officeart/2005/8/layout/hList7"/>
    <dgm:cxn modelId="{852D61A9-00E6-404B-A701-B06CF7350097}" type="presParOf" srcId="{7A0D05D6-0E73-EA4B-B2BB-AACB724FECE5}" destId="{70CE4E60-8C07-104C-98EF-08B164FD4873}" srcOrd="6" destOrd="0" presId="urn:microsoft.com/office/officeart/2005/8/layout/hList7"/>
    <dgm:cxn modelId="{1B8BBD49-7714-5141-A98B-23083D5CF16F}" type="presParOf" srcId="{70CE4E60-8C07-104C-98EF-08B164FD4873}" destId="{27421824-85F7-6D41-9529-185E247F52E7}" srcOrd="0" destOrd="0" presId="urn:microsoft.com/office/officeart/2005/8/layout/hList7"/>
    <dgm:cxn modelId="{6991E0A8-F8A2-3E4F-849C-E6FC71702B5D}" type="presParOf" srcId="{70CE4E60-8C07-104C-98EF-08B164FD4873}" destId="{1B6CA5B8-3631-854F-BC53-C3018A637467}" srcOrd="1" destOrd="0" presId="urn:microsoft.com/office/officeart/2005/8/layout/hList7"/>
    <dgm:cxn modelId="{50561BBB-5C1A-9A40-AE96-887813952AFB}" type="presParOf" srcId="{70CE4E60-8C07-104C-98EF-08B164FD4873}" destId="{5A9476A0-BE11-5D49-8631-B25061E25438}" srcOrd="2" destOrd="0" presId="urn:microsoft.com/office/officeart/2005/8/layout/hList7"/>
    <dgm:cxn modelId="{DCE411AD-1DCD-E74A-872A-1671993ECDBC}" type="presParOf" srcId="{70CE4E60-8C07-104C-98EF-08B164FD4873}" destId="{DE5B2E66-8AEE-8341-9336-342FFA55A410}" srcOrd="3" destOrd="0" presId="urn:microsoft.com/office/officeart/2005/8/layout/hList7"/>
    <dgm:cxn modelId="{C0967156-E463-B542-8C7D-B1C50BDE226D}" type="presParOf" srcId="{7A0D05D6-0E73-EA4B-B2BB-AACB724FECE5}" destId="{C57D4AA6-1063-774B-B776-42ACC894692A}" srcOrd="7" destOrd="0" presId="urn:microsoft.com/office/officeart/2005/8/layout/hList7"/>
    <dgm:cxn modelId="{9E1C7610-898C-2049-A6B8-1DBD68E0142B}" type="presParOf" srcId="{7A0D05D6-0E73-EA4B-B2BB-AACB724FECE5}" destId="{1EEEE742-10E4-114F-A78E-FF79FF80D03D}" srcOrd="8" destOrd="0" presId="urn:microsoft.com/office/officeart/2005/8/layout/hList7"/>
    <dgm:cxn modelId="{7337A301-EAD8-0644-9D50-84DFFBB68775}" type="presParOf" srcId="{1EEEE742-10E4-114F-A78E-FF79FF80D03D}" destId="{7A011687-0634-5644-909E-9AEFBD798C0F}" srcOrd="0" destOrd="0" presId="urn:microsoft.com/office/officeart/2005/8/layout/hList7"/>
    <dgm:cxn modelId="{41D584D2-828E-B441-9F96-86DB306EEC18}" type="presParOf" srcId="{1EEEE742-10E4-114F-A78E-FF79FF80D03D}" destId="{A2BC3E36-4789-9446-B9B0-3BF3B029BA54}" srcOrd="1" destOrd="0" presId="urn:microsoft.com/office/officeart/2005/8/layout/hList7"/>
    <dgm:cxn modelId="{53C267A5-DEEB-B64C-BD2A-A6D73A546644}" type="presParOf" srcId="{1EEEE742-10E4-114F-A78E-FF79FF80D03D}" destId="{FF2763C7-D299-0F43-ACA9-70C2CA9E59A9}" srcOrd="2" destOrd="0" presId="urn:microsoft.com/office/officeart/2005/8/layout/hList7"/>
    <dgm:cxn modelId="{7E68D668-8BF3-A046-A7D0-BC297D59105E}" type="presParOf" srcId="{1EEEE742-10E4-114F-A78E-FF79FF80D03D}" destId="{91937BA0-FF46-0944-B7E2-6D7BE97089B3}"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C4940FB-69F8-48F0-BB59-4F6CE980C07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4FD1EED8-C46A-4A71-A3F1-07E5CE6D7AB9}">
      <dgm:prSet phldrT="[Text]" phldr="1"/>
      <dgm:spPr/>
      <dgm:t>
        <a:bodyPr/>
        <a:lstStyle/>
        <a:p>
          <a:endParaRPr lang="en-US"/>
        </a:p>
      </dgm:t>
    </dgm:pt>
    <dgm:pt modelId="{ED478A1C-6C08-4FA2-857D-0E15CB46FF6B}" type="parTrans" cxnId="{2AB7EA94-6FCA-4A1B-AB38-79FE0941ABEB}">
      <dgm:prSet/>
      <dgm:spPr/>
      <dgm:t>
        <a:bodyPr/>
        <a:lstStyle/>
        <a:p>
          <a:endParaRPr lang="en-US"/>
        </a:p>
      </dgm:t>
    </dgm:pt>
    <dgm:pt modelId="{B2B63311-2D56-475F-95D9-918288D00D64}" type="sibTrans" cxnId="{2AB7EA94-6FCA-4A1B-AB38-79FE0941ABEB}">
      <dgm:prSet/>
      <dgm:spPr/>
      <dgm:t>
        <a:bodyPr/>
        <a:lstStyle/>
        <a:p>
          <a:endParaRPr lang="en-US"/>
        </a:p>
      </dgm:t>
    </dgm:pt>
    <dgm:pt modelId="{AB01078E-4292-4884-AF57-860F1A6683A8}">
      <dgm:prSet phldrT="[Text]" phldr="1"/>
      <dgm:spPr/>
      <dgm:t>
        <a:bodyPr/>
        <a:lstStyle/>
        <a:p>
          <a:endParaRPr lang="en-US"/>
        </a:p>
      </dgm:t>
    </dgm:pt>
    <dgm:pt modelId="{614FF589-A98D-4308-9CAB-80E6C1BF2511}" type="parTrans" cxnId="{ACA4BD0D-9575-422C-A939-70E31DBA2466}">
      <dgm:prSet/>
      <dgm:spPr/>
      <dgm:t>
        <a:bodyPr/>
        <a:lstStyle/>
        <a:p>
          <a:endParaRPr lang="en-US"/>
        </a:p>
      </dgm:t>
    </dgm:pt>
    <dgm:pt modelId="{C71E2A8B-5079-435C-A3B0-191C0B1E7732}" type="sibTrans" cxnId="{ACA4BD0D-9575-422C-A939-70E31DBA2466}">
      <dgm:prSet/>
      <dgm:spPr/>
      <dgm:t>
        <a:bodyPr/>
        <a:lstStyle/>
        <a:p>
          <a:endParaRPr lang="en-US"/>
        </a:p>
      </dgm:t>
    </dgm:pt>
    <dgm:pt modelId="{56CB2139-A04C-4897-855F-10FED71DD041}">
      <dgm:prSet phldrT="[Text]" custT="1"/>
      <dgm:spPr>
        <a:solidFill>
          <a:schemeClr val="accent4">
            <a:lumMod val="40000"/>
            <a:lumOff val="60000"/>
            <a:alpha val="90000"/>
          </a:schemeClr>
        </a:solidFill>
      </dgm:spPr>
      <dgm:t>
        <a:bodyPr/>
        <a:lstStyle/>
        <a:p>
          <a:r>
            <a:rPr lang="en-GB" altLang="en-US" sz="1800" b="1" dirty="0"/>
            <a:t>Community Medical Outreaches: Diabetes, hypertension, cancer screening, Mark International Health Days (WAD)</a:t>
          </a:r>
          <a:endParaRPr lang="en-US" sz="1800" b="1" dirty="0"/>
        </a:p>
      </dgm:t>
    </dgm:pt>
    <dgm:pt modelId="{BBB1DEDF-3145-4ED6-B25A-3DA374B7F156}" type="parTrans" cxnId="{E90CFC98-26C2-47F6-AF9C-91C2DE5759FF}">
      <dgm:prSet/>
      <dgm:spPr/>
      <dgm:t>
        <a:bodyPr/>
        <a:lstStyle/>
        <a:p>
          <a:endParaRPr lang="en-US"/>
        </a:p>
      </dgm:t>
    </dgm:pt>
    <dgm:pt modelId="{4E8A5440-5FEB-48D4-9E53-6D91F623E264}" type="sibTrans" cxnId="{E90CFC98-26C2-47F6-AF9C-91C2DE5759FF}">
      <dgm:prSet/>
      <dgm:spPr/>
      <dgm:t>
        <a:bodyPr/>
        <a:lstStyle/>
        <a:p>
          <a:endParaRPr lang="en-US"/>
        </a:p>
      </dgm:t>
    </dgm:pt>
    <dgm:pt modelId="{3451BD71-9EB6-4A41-8116-A31BF4BD52B4}">
      <dgm:prSet phldrT="[Text]" phldr="1"/>
      <dgm:spPr/>
      <dgm:t>
        <a:bodyPr/>
        <a:lstStyle/>
        <a:p>
          <a:endParaRPr lang="en-US" dirty="0"/>
        </a:p>
      </dgm:t>
    </dgm:pt>
    <dgm:pt modelId="{8FCC7C62-7AE4-489C-90F1-480BB156D02B}" type="parTrans" cxnId="{EDA95B00-2F2B-40A5-8724-6F95C265A5C8}">
      <dgm:prSet/>
      <dgm:spPr/>
      <dgm:t>
        <a:bodyPr/>
        <a:lstStyle/>
        <a:p>
          <a:endParaRPr lang="en-US"/>
        </a:p>
      </dgm:t>
    </dgm:pt>
    <dgm:pt modelId="{27469541-518E-4C0B-BDF4-A790B5BE2A1C}" type="sibTrans" cxnId="{EDA95B00-2F2B-40A5-8724-6F95C265A5C8}">
      <dgm:prSet/>
      <dgm:spPr/>
      <dgm:t>
        <a:bodyPr/>
        <a:lstStyle/>
        <a:p>
          <a:endParaRPr lang="en-US"/>
        </a:p>
      </dgm:t>
    </dgm:pt>
    <dgm:pt modelId="{D8383C9C-C876-4595-9AD2-0F5987CAB9C7}">
      <dgm:prSet/>
      <dgm:spPr/>
      <dgm:t>
        <a:bodyPr/>
        <a:lstStyle/>
        <a:p>
          <a:endParaRPr lang="en-US"/>
        </a:p>
      </dgm:t>
    </dgm:pt>
    <dgm:pt modelId="{92A7E4E6-17E1-441F-A1A0-C5D36EC873EC}" type="parTrans" cxnId="{FEC7B0C9-58FA-4719-8F37-5EC969CF6AA2}">
      <dgm:prSet/>
      <dgm:spPr/>
      <dgm:t>
        <a:bodyPr/>
        <a:lstStyle/>
        <a:p>
          <a:endParaRPr lang="en-US"/>
        </a:p>
      </dgm:t>
    </dgm:pt>
    <dgm:pt modelId="{A75ECE00-B504-4CD5-9B9B-20EDD214B9F7}" type="sibTrans" cxnId="{FEC7B0C9-58FA-4719-8F37-5EC969CF6AA2}">
      <dgm:prSet/>
      <dgm:spPr/>
      <dgm:t>
        <a:bodyPr/>
        <a:lstStyle/>
        <a:p>
          <a:endParaRPr lang="en-US"/>
        </a:p>
      </dgm:t>
    </dgm:pt>
    <dgm:pt modelId="{5EDC0412-D280-4BC8-84FB-7DD1DAE189A2}">
      <dgm:prSet custT="1"/>
      <dgm:spPr>
        <a:solidFill>
          <a:schemeClr val="accent5">
            <a:lumMod val="40000"/>
            <a:lumOff val="60000"/>
            <a:alpha val="90000"/>
          </a:schemeClr>
        </a:solidFill>
      </dgm:spPr>
      <dgm:t>
        <a:bodyPr/>
        <a:lstStyle/>
        <a:p>
          <a:r>
            <a:rPr lang="en-GB" altLang="en-US" sz="1800" b="1" dirty="0"/>
            <a:t>Quality HIV prevention, care and treatment for all. (90-90-90); Psychosocial support, PMTCT</a:t>
          </a:r>
          <a:endParaRPr lang="en-US" sz="1800" b="1" dirty="0"/>
        </a:p>
      </dgm:t>
    </dgm:pt>
    <dgm:pt modelId="{5187B74B-34E4-4A53-A418-4C5DE8FC525D}" type="parTrans" cxnId="{57F4BC6B-E07F-4523-B9A8-839E1174DF01}">
      <dgm:prSet/>
      <dgm:spPr/>
      <dgm:t>
        <a:bodyPr/>
        <a:lstStyle/>
        <a:p>
          <a:endParaRPr lang="en-US"/>
        </a:p>
      </dgm:t>
    </dgm:pt>
    <dgm:pt modelId="{43BEC847-4636-4DD7-AE8B-AD6326422253}" type="sibTrans" cxnId="{57F4BC6B-E07F-4523-B9A8-839E1174DF01}">
      <dgm:prSet/>
      <dgm:spPr/>
      <dgm:t>
        <a:bodyPr/>
        <a:lstStyle/>
        <a:p>
          <a:endParaRPr lang="en-US"/>
        </a:p>
      </dgm:t>
    </dgm:pt>
    <dgm:pt modelId="{4C05FF85-E87A-443D-AABE-006790E2E8DA}">
      <dgm:prSet/>
      <dgm:spPr/>
      <dgm:t>
        <a:bodyPr/>
        <a:lstStyle/>
        <a:p>
          <a:endParaRPr lang="en-US"/>
        </a:p>
      </dgm:t>
    </dgm:pt>
    <dgm:pt modelId="{2CEF418D-ED0A-4B7F-8FA4-DD943B33483A}" type="parTrans" cxnId="{F1BAE500-3F55-4BA0-A5C4-FB3654DEAE01}">
      <dgm:prSet/>
      <dgm:spPr/>
      <dgm:t>
        <a:bodyPr/>
        <a:lstStyle/>
        <a:p>
          <a:endParaRPr lang="en-US"/>
        </a:p>
      </dgm:t>
    </dgm:pt>
    <dgm:pt modelId="{090F6080-AE7F-4C4B-9377-F8AD53923803}" type="sibTrans" cxnId="{F1BAE500-3F55-4BA0-A5C4-FB3654DEAE01}">
      <dgm:prSet/>
      <dgm:spPr/>
      <dgm:t>
        <a:bodyPr/>
        <a:lstStyle/>
        <a:p>
          <a:endParaRPr lang="en-US"/>
        </a:p>
      </dgm:t>
    </dgm:pt>
    <dgm:pt modelId="{C3196425-4326-4CBB-9D9B-C99A7F11D504}">
      <dgm:prSet custT="1"/>
      <dgm:spPr>
        <a:solidFill>
          <a:schemeClr val="accent1">
            <a:lumMod val="40000"/>
            <a:lumOff val="60000"/>
            <a:alpha val="90000"/>
          </a:schemeClr>
        </a:solidFill>
      </dgm:spPr>
      <dgm:t>
        <a:bodyPr/>
        <a:lstStyle/>
        <a:p>
          <a:r>
            <a:rPr lang="en-GB" altLang="en-US" sz="1800" b="1" dirty="0"/>
            <a:t>Research and development</a:t>
          </a:r>
          <a:endParaRPr lang="en-US" sz="1600" dirty="0"/>
        </a:p>
      </dgm:t>
    </dgm:pt>
    <dgm:pt modelId="{38F09944-365C-48CB-B74D-91DBE8C90B92}" type="parTrans" cxnId="{B10E37EF-A734-4B9F-B76A-B9ED40DC80DA}">
      <dgm:prSet/>
      <dgm:spPr/>
      <dgm:t>
        <a:bodyPr/>
        <a:lstStyle/>
        <a:p>
          <a:endParaRPr lang="en-US"/>
        </a:p>
      </dgm:t>
    </dgm:pt>
    <dgm:pt modelId="{0C1DFBCB-1CF9-45BB-92A8-808508B287BA}" type="sibTrans" cxnId="{B10E37EF-A734-4B9F-B76A-B9ED40DC80DA}">
      <dgm:prSet/>
      <dgm:spPr/>
      <dgm:t>
        <a:bodyPr/>
        <a:lstStyle/>
        <a:p>
          <a:endParaRPr lang="en-US"/>
        </a:p>
      </dgm:t>
    </dgm:pt>
    <dgm:pt modelId="{FC609654-4E0E-4B25-81EB-FF6B10EF324F}">
      <dgm:prSet/>
      <dgm:spPr/>
      <dgm:t>
        <a:bodyPr/>
        <a:lstStyle/>
        <a:p>
          <a:endParaRPr lang="en-US"/>
        </a:p>
      </dgm:t>
    </dgm:pt>
    <dgm:pt modelId="{3D2B57F2-DD7A-4353-B5E1-719C0CBCC35F}" type="parTrans" cxnId="{243F1E7F-62EF-4B10-BCBE-9BADC40090FD}">
      <dgm:prSet/>
      <dgm:spPr/>
      <dgm:t>
        <a:bodyPr/>
        <a:lstStyle/>
        <a:p>
          <a:endParaRPr lang="en-US"/>
        </a:p>
      </dgm:t>
    </dgm:pt>
    <dgm:pt modelId="{7D3187F2-DB53-4F74-97D7-C778CA9D1180}" type="sibTrans" cxnId="{243F1E7F-62EF-4B10-BCBE-9BADC40090FD}">
      <dgm:prSet/>
      <dgm:spPr/>
      <dgm:t>
        <a:bodyPr/>
        <a:lstStyle/>
        <a:p>
          <a:endParaRPr lang="en-US"/>
        </a:p>
      </dgm:t>
    </dgm:pt>
    <dgm:pt modelId="{E46BBFCB-B233-482B-BFA4-6B279193769D}">
      <dgm:prSet/>
      <dgm:spPr/>
      <dgm:t>
        <a:bodyPr/>
        <a:lstStyle/>
        <a:p>
          <a:endParaRPr lang="en-US"/>
        </a:p>
      </dgm:t>
    </dgm:pt>
    <dgm:pt modelId="{64C479B5-9781-48A3-AAFD-02175BEDEDA5}" type="parTrans" cxnId="{4E200995-E62C-46CA-A46B-941E4A2C8F50}">
      <dgm:prSet/>
      <dgm:spPr/>
      <dgm:t>
        <a:bodyPr/>
        <a:lstStyle/>
        <a:p>
          <a:endParaRPr lang="en-US"/>
        </a:p>
      </dgm:t>
    </dgm:pt>
    <dgm:pt modelId="{92515A7F-77C4-4C74-AC7A-40F459F988F5}" type="sibTrans" cxnId="{4E200995-E62C-46CA-A46B-941E4A2C8F50}">
      <dgm:prSet/>
      <dgm:spPr/>
      <dgm:t>
        <a:bodyPr/>
        <a:lstStyle/>
        <a:p>
          <a:endParaRPr lang="en-US"/>
        </a:p>
      </dgm:t>
    </dgm:pt>
    <dgm:pt modelId="{14DE9FEA-5CA7-4F7C-9441-DCB733234A2B}">
      <dgm:prSet custT="1"/>
      <dgm:spPr>
        <a:solidFill>
          <a:schemeClr val="bg2">
            <a:lumMod val="75000"/>
            <a:alpha val="90000"/>
          </a:schemeClr>
        </a:solidFill>
      </dgm:spPr>
      <dgm:t>
        <a:bodyPr/>
        <a:lstStyle/>
        <a:p>
          <a:r>
            <a:rPr lang="en-GB" altLang="en-US" sz="1800" b="1" dirty="0"/>
            <a:t>Specialized clinics: Diabetes, hypertension, cancer screening, oral health, eye clinics, TB, </a:t>
          </a:r>
          <a:r>
            <a:rPr lang="en-GB" altLang="en-US" sz="1800" b="1" dirty="0" err="1"/>
            <a:t>Obs.Gynae</a:t>
          </a:r>
          <a:r>
            <a:rPr lang="en-GB" altLang="en-US" sz="1800" b="1" dirty="0"/>
            <a:t>, Maternity services </a:t>
          </a:r>
          <a:endParaRPr lang="en-US" sz="1800" b="1" dirty="0"/>
        </a:p>
      </dgm:t>
    </dgm:pt>
    <dgm:pt modelId="{1E096FA2-3C9B-4377-B228-1B02FEF007F8}" type="parTrans" cxnId="{2C58FC22-F221-4F96-B1E7-AC6B184D5057}">
      <dgm:prSet/>
      <dgm:spPr/>
      <dgm:t>
        <a:bodyPr/>
        <a:lstStyle/>
        <a:p>
          <a:endParaRPr lang="en-US"/>
        </a:p>
      </dgm:t>
    </dgm:pt>
    <dgm:pt modelId="{78E897B9-4199-4141-A0EA-7BCF44AF6901}" type="sibTrans" cxnId="{2C58FC22-F221-4F96-B1E7-AC6B184D5057}">
      <dgm:prSet/>
      <dgm:spPr/>
      <dgm:t>
        <a:bodyPr/>
        <a:lstStyle/>
        <a:p>
          <a:endParaRPr lang="en-US"/>
        </a:p>
      </dgm:t>
    </dgm:pt>
    <dgm:pt modelId="{9C18FE56-5A99-45D6-934E-24D1971CBE80}">
      <dgm:prSet custT="1"/>
      <dgm:spPr>
        <a:solidFill>
          <a:schemeClr val="accent2">
            <a:lumMod val="60000"/>
            <a:lumOff val="40000"/>
            <a:alpha val="90000"/>
          </a:schemeClr>
        </a:solidFill>
      </dgm:spPr>
      <dgm:t>
        <a:bodyPr/>
        <a:lstStyle/>
        <a:p>
          <a:r>
            <a:rPr lang="en-GB" altLang="en-US" sz="1800" b="1" dirty="0"/>
            <a:t>Expansion from Health care centre to Hospital</a:t>
          </a:r>
          <a:endParaRPr lang="en-US" sz="1800" b="1" dirty="0"/>
        </a:p>
      </dgm:t>
    </dgm:pt>
    <dgm:pt modelId="{297D38D5-E149-4171-B5D5-51158E02D328}" type="parTrans" cxnId="{014E47E8-46F9-4F29-B314-A6A36613355E}">
      <dgm:prSet/>
      <dgm:spPr/>
      <dgm:t>
        <a:bodyPr/>
        <a:lstStyle/>
        <a:p>
          <a:endParaRPr lang="en-US"/>
        </a:p>
      </dgm:t>
    </dgm:pt>
    <dgm:pt modelId="{CF3001BB-0727-485E-A664-195BBC07B96C}" type="sibTrans" cxnId="{014E47E8-46F9-4F29-B314-A6A36613355E}">
      <dgm:prSet/>
      <dgm:spPr/>
      <dgm:t>
        <a:bodyPr/>
        <a:lstStyle/>
        <a:p>
          <a:endParaRPr lang="en-US"/>
        </a:p>
      </dgm:t>
    </dgm:pt>
    <dgm:pt modelId="{F0689F9F-D700-42AE-8C1F-838F4C4C274C}">
      <dgm:prSet phldrT="[Text]" custT="1"/>
      <dgm:spPr>
        <a:solidFill>
          <a:schemeClr val="accent6">
            <a:lumMod val="40000"/>
            <a:lumOff val="60000"/>
            <a:alpha val="90000"/>
          </a:schemeClr>
        </a:solidFill>
      </dgm:spPr>
      <dgm:t>
        <a:bodyPr/>
        <a:lstStyle/>
        <a:p>
          <a:r>
            <a:rPr lang="en-GB" altLang="en-US" sz="1800" b="1" dirty="0"/>
            <a:t>Home and Community based health activities: Quality Improvement teams, CPWP</a:t>
          </a:r>
          <a:endParaRPr lang="en-US" sz="1800" b="1" dirty="0"/>
        </a:p>
      </dgm:t>
    </dgm:pt>
    <dgm:pt modelId="{FBD67191-3DB6-4EAF-8692-028B852A6DD3}" type="parTrans" cxnId="{81BDB632-BD36-48F7-8AB3-5A14E2A27402}">
      <dgm:prSet/>
      <dgm:spPr/>
      <dgm:t>
        <a:bodyPr/>
        <a:lstStyle/>
        <a:p>
          <a:endParaRPr lang="en-US"/>
        </a:p>
      </dgm:t>
    </dgm:pt>
    <dgm:pt modelId="{65DA6A76-480E-4374-A6AA-FCDF13BAA525}" type="sibTrans" cxnId="{81BDB632-BD36-48F7-8AB3-5A14E2A27402}">
      <dgm:prSet/>
      <dgm:spPr/>
      <dgm:t>
        <a:bodyPr/>
        <a:lstStyle/>
        <a:p>
          <a:endParaRPr lang="en-US"/>
        </a:p>
      </dgm:t>
    </dgm:pt>
    <dgm:pt modelId="{FC41C8C7-DFCC-4EF0-B7F0-9BDE9DC27364}">
      <dgm:prSet phldrT="[Text]" custT="1"/>
      <dgm:spPr>
        <a:solidFill>
          <a:schemeClr val="accent3">
            <a:lumMod val="40000"/>
            <a:lumOff val="60000"/>
            <a:alpha val="90000"/>
          </a:schemeClr>
        </a:solidFill>
      </dgm:spPr>
      <dgm:t>
        <a:bodyPr/>
        <a:lstStyle/>
        <a:p>
          <a:r>
            <a:rPr lang="en-GB" altLang="en-US" sz="1800" b="1" dirty="0"/>
            <a:t>Quality comprehensive primary health care: reproductive health</a:t>
          </a:r>
          <a:endParaRPr lang="en-US" sz="1800" b="1" dirty="0"/>
        </a:p>
      </dgm:t>
    </dgm:pt>
    <dgm:pt modelId="{1158F37E-C0D7-4D76-A015-9F1641568F3A}" type="sibTrans" cxnId="{9D39DF50-7C4D-410F-8120-3689439C1C4E}">
      <dgm:prSet/>
      <dgm:spPr/>
      <dgm:t>
        <a:bodyPr/>
        <a:lstStyle/>
        <a:p>
          <a:endParaRPr lang="en-US"/>
        </a:p>
      </dgm:t>
    </dgm:pt>
    <dgm:pt modelId="{10717579-2980-48C9-BE5B-1E1732F0FB78}" type="parTrans" cxnId="{9D39DF50-7C4D-410F-8120-3689439C1C4E}">
      <dgm:prSet/>
      <dgm:spPr/>
      <dgm:t>
        <a:bodyPr/>
        <a:lstStyle/>
        <a:p>
          <a:endParaRPr lang="en-US"/>
        </a:p>
      </dgm:t>
    </dgm:pt>
    <dgm:pt modelId="{946E87CC-9970-4CDA-810C-E7043F53A47A}" type="pres">
      <dgm:prSet presAssocID="{9C4940FB-69F8-48F0-BB59-4F6CE980C073}" presName="linearFlow" presStyleCnt="0">
        <dgm:presLayoutVars>
          <dgm:dir/>
          <dgm:animLvl val="lvl"/>
          <dgm:resizeHandles val="exact"/>
        </dgm:presLayoutVars>
      </dgm:prSet>
      <dgm:spPr/>
    </dgm:pt>
    <dgm:pt modelId="{FD52117E-2015-457E-A93A-1A3A7078D14F}" type="pres">
      <dgm:prSet presAssocID="{4FD1EED8-C46A-4A71-A3F1-07E5CE6D7AB9}" presName="composite" presStyleCnt="0"/>
      <dgm:spPr/>
    </dgm:pt>
    <dgm:pt modelId="{C638784E-DEDE-48F2-8817-DBFF87BA46E2}" type="pres">
      <dgm:prSet presAssocID="{4FD1EED8-C46A-4A71-A3F1-07E5CE6D7AB9}" presName="parentText" presStyleLbl="alignNode1" presStyleIdx="0" presStyleCnt="7">
        <dgm:presLayoutVars>
          <dgm:chMax val="1"/>
          <dgm:bulletEnabled val="1"/>
        </dgm:presLayoutVars>
      </dgm:prSet>
      <dgm:spPr/>
    </dgm:pt>
    <dgm:pt modelId="{03DE3212-022E-4581-B7D4-CE6615D7B327}" type="pres">
      <dgm:prSet presAssocID="{4FD1EED8-C46A-4A71-A3F1-07E5CE6D7AB9}" presName="descendantText" presStyleLbl="alignAcc1" presStyleIdx="0" presStyleCnt="7" custLinFactNeighborX="0" custLinFactNeighborY="-30594">
        <dgm:presLayoutVars>
          <dgm:bulletEnabled val="1"/>
        </dgm:presLayoutVars>
      </dgm:prSet>
      <dgm:spPr/>
    </dgm:pt>
    <dgm:pt modelId="{AE3CE009-22C5-4858-9FB8-67A2D865016D}" type="pres">
      <dgm:prSet presAssocID="{B2B63311-2D56-475F-95D9-918288D00D64}" presName="sp" presStyleCnt="0"/>
      <dgm:spPr/>
    </dgm:pt>
    <dgm:pt modelId="{3993CBDF-4B86-4037-8F14-2AA637D01AC9}" type="pres">
      <dgm:prSet presAssocID="{AB01078E-4292-4884-AF57-860F1A6683A8}" presName="composite" presStyleCnt="0"/>
      <dgm:spPr/>
    </dgm:pt>
    <dgm:pt modelId="{B7A4B806-0E50-4E3D-B68F-0BE803373D8D}" type="pres">
      <dgm:prSet presAssocID="{AB01078E-4292-4884-AF57-860F1A6683A8}" presName="parentText" presStyleLbl="alignNode1" presStyleIdx="1" presStyleCnt="7">
        <dgm:presLayoutVars>
          <dgm:chMax val="1"/>
          <dgm:bulletEnabled val="1"/>
        </dgm:presLayoutVars>
      </dgm:prSet>
      <dgm:spPr/>
    </dgm:pt>
    <dgm:pt modelId="{54E61277-596B-4D30-91D3-C4F27A523138}" type="pres">
      <dgm:prSet presAssocID="{AB01078E-4292-4884-AF57-860F1A6683A8}" presName="descendantText" presStyleLbl="alignAcc1" presStyleIdx="1" presStyleCnt="7" custScaleY="259817" custLinFactNeighborX="0" custLinFactNeighborY="-39234">
        <dgm:presLayoutVars>
          <dgm:bulletEnabled val="1"/>
        </dgm:presLayoutVars>
      </dgm:prSet>
      <dgm:spPr/>
    </dgm:pt>
    <dgm:pt modelId="{501C101E-4EFC-4C93-AF2A-C5447838A90B}" type="pres">
      <dgm:prSet presAssocID="{C71E2A8B-5079-435C-A3B0-191C0B1E7732}" presName="sp" presStyleCnt="0"/>
      <dgm:spPr/>
    </dgm:pt>
    <dgm:pt modelId="{B51F7D6A-CFB9-48C7-ADE0-649903F890FF}" type="pres">
      <dgm:prSet presAssocID="{D8383C9C-C876-4595-9AD2-0F5987CAB9C7}" presName="composite" presStyleCnt="0"/>
      <dgm:spPr/>
    </dgm:pt>
    <dgm:pt modelId="{C6007885-1806-40FB-A295-935508A4DFDD}" type="pres">
      <dgm:prSet presAssocID="{D8383C9C-C876-4595-9AD2-0F5987CAB9C7}" presName="parentText" presStyleLbl="alignNode1" presStyleIdx="2" presStyleCnt="7">
        <dgm:presLayoutVars>
          <dgm:chMax val="1"/>
          <dgm:bulletEnabled val="1"/>
        </dgm:presLayoutVars>
      </dgm:prSet>
      <dgm:spPr/>
    </dgm:pt>
    <dgm:pt modelId="{9F48CA27-5D95-4669-BCAD-F5B004D8A9B6}" type="pres">
      <dgm:prSet presAssocID="{D8383C9C-C876-4595-9AD2-0F5987CAB9C7}" presName="descendantText" presStyleLbl="alignAcc1" presStyleIdx="2" presStyleCnt="7" custScaleY="162431">
        <dgm:presLayoutVars>
          <dgm:bulletEnabled val="1"/>
        </dgm:presLayoutVars>
      </dgm:prSet>
      <dgm:spPr/>
    </dgm:pt>
    <dgm:pt modelId="{31F42295-1FFE-453B-904A-6C29EA9AD64F}" type="pres">
      <dgm:prSet presAssocID="{A75ECE00-B504-4CD5-9B9B-20EDD214B9F7}" presName="sp" presStyleCnt="0"/>
      <dgm:spPr/>
    </dgm:pt>
    <dgm:pt modelId="{F233B1B0-AB8D-4BD9-8F85-D2761197C65D}" type="pres">
      <dgm:prSet presAssocID="{3451BD71-9EB6-4A41-8116-A31BF4BD52B4}" presName="composite" presStyleCnt="0"/>
      <dgm:spPr/>
    </dgm:pt>
    <dgm:pt modelId="{E8A76268-FD0B-4928-A767-506D622306F9}" type="pres">
      <dgm:prSet presAssocID="{3451BD71-9EB6-4A41-8116-A31BF4BD52B4}" presName="parentText" presStyleLbl="alignNode1" presStyleIdx="3" presStyleCnt="7" custLinFactNeighborX="578" custLinFactNeighborY="1196">
        <dgm:presLayoutVars>
          <dgm:chMax val="1"/>
          <dgm:bulletEnabled val="1"/>
        </dgm:presLayoutVars>
      </dgm:prSet>
      <dgm:spPr/>
    </dgm:pt>
    <dgm:pt modelId="{E9BA8A7B-DE91-4902-8CE9-CEDBC9930368}" type="pres">
      <dgm:prSet presAssocID="{3451BD71-9EB6-4A41-8116-A31BF4BD52B4}" presName="descendantText" presStyleLbl="alignAcc1" presStyleIdx="3" presStyleCnt="7" custScaleY="154633" custLinFactNeighborY="16348">
        <dgm:presLayoutVars>
          <dgm:bulletEnabled val="1"/>
        </dgm:presLayoutVars>
      </dgm:prSet>
      <dgm:spPr/>
    </dgm:pt>
    <dgm:pt modelId="{34F41526-A2B9-4662-8113-D9017ABAB42E}" type="pres">
      <dgm:prSet presAssocID="{27469541-518E-4C0B-BDF4-A790B5BE2A1C}" presName="sp" presStyleCnt="0"/>
      <dgm:spPr/>
    </dgm:pt>
    <dgm:pt modelId="{8DE2AFD6-B416-46A4-BD6D-D53D9777354C}" type="pres">
      <dgm:prSet presAssocID="{E46BBFCB-B233-482B-BFA4-6B279193769D}" presName="composite" presStyleCnt="0"/>
      <dgm:spPr/>
    </dgm:pt>
    <dgm:pt modelId="{54923981-C923-4A55-B8F1-C74AFE5098E1}" type="pres">
      <dgm:prSet presAssocID="{E46BBFCB-B233-482B-BFA4-6B279193769D}" presName="parentText" presStyleLbl="alignNode1" presStyleIdx="4" presStyleCnt="7">
        <dgm:presLayoutVars>
          <dgm:chMax val="1"/>
          <dgm:bulletEnabled val="1"/>
        </dgm:presLayoutVars>
      </dgm:prSet>
      <dgm:spPr/>
    </dgm:pt>
    <dgm:pt modelId="{F1855537-D309-4971-A8E7-9C146C7DFEE6}" type="pres">
      <dgm:prSet presAssocID="{E46BBFCB-B233-482B-BFA4-6B279193769D}" presName="descendantText" presStyleLbl="alignAcc1" presStyleIdx="4" presStyleCnt="7" custScaleY="201070" custLinFactNeighborY="28586">
        <dgm:presLayoutVars>
          <dgm:bulletEnabled val="1"/>
        </dgm:presLayoutVars>
      </dgm:prSet>
      <dgm:spPr/>
    </dgm:pt>
    <dgm:pt modelId="{9678BB3D-67E9-4A66-8572-1FE068941E86}" type="pres">
      <dgm:prSet presAssocID="{92515A7F-77C4-4C74-AC7A-40F459F988F5}" presName="sp" presStyleCnt="0"/>
      <dgm:spPr/>
    </dgm:pt>
    <dgm:pt modelId="{28ACD51E-1F24-414B-A1EC-AC0C0D648223}" type="pres">
      <dgm:prSet presAssocID="{4C05FF85-E87A-443D-AABE-006790E2E8DA}" presName="composite" presStyleCnt="0"/>
      <dgm:spPr/>
    </dgm:pt>
    <dgm:pt modelId="{5D1BA44A-B33B-4395-9DBA-DC401CEFF1E3}" type="pres">
      <dgm:prSet presAssocID="{4C05FF85-E87A-443D-AABE-006790E2E8DA}" presName="parentText" presStyleLbl="alignNode1" presStyleIdx="5" presStyleCnt="7">
        <dgm:presLayoutVars>
          <dgm:chMax val="1"/>
          <dgm:bulletEnabled val="1"/>
        </dgm:presLayoutVars>
      </dgm:prSet>
      <dgm:spPr/>
    </dgm:pt>
    <dgm:pt modelId="{0EEB9DEC-9A57-47F8-9842-A67150CBA781}" type="pres">
      <dgm:prSet presAssocID="{4C05FF85-E87A-443D-AABE-006790E2E8DA}" presName="descendantText" presStyleLbl="alignAcc1" presStyleIdx="5" presStyleCnt="7" custLinFactNeighborX="0" custLinFactNeighborY="61783">
        <dgm:presLayoutVars>
          <dgm:bulletEnabled val="1"/>
        </dgm:presLayoutVars>
      </dgm:prSet>
      <dgm:spPr/>
    </dgm:pt>
    <dgm:pt modelId="{F49263C4-0812-4B24-8CAF-6E1D69FE108B}" type="pres">
      <dgm:prSet presAssocID="{090F6080-AE7F-4C4B-9377-F8AD53923803}" presName="sp" presStyleCnt="0"/>
      <dgm:spPr/>
    </dgm:pt>
    <dgm:pt modelId="{5584AEDA-E9BF-4FA8-A3F4-EFE8FFF76025}" type="pres">
      <dgm:prSet presAssocID="{FC609654-4E0E-4B25-81EB-FF6B10EF324F}" presName="composite" presStyleCnt="0"/>
      <dgm:spPr/>
    </dgm:pt>
    <dgm:pt modelId="{44AA6F05-E10D-46E3-AD0C-52348D888B41}" type="pres">
      <dgm:prSet presAssocID="{FC609654-4E0E-4B25-81EB-FF6B10EF324F}" presName="parentText" presStyleLbl="alignNode1" presStyleIdx="6" presStyleCnt="7">
        <dgm:presLayoutVars>
          <dgm:chMax val="1"/>
          <dgm:bulletEnabled val="1"/>
        </dgm:presLayoutVars>
      </dgm:prSet>
      <dgm:spPr/>
    </dgm:pt>
    <dgm:pt modelId="{85B0078C-4E15-4B37-8747-F13551D3A1CE}" type="pres">
      <dgm:prSet presAssocID="{FC609654-4E0E-4B25-81EB-FF6B10EF324F}" presName="descendantText" presStyleLbl="alignAcc1" presStyleIdx="6" presStyleCnt="7" custLinFactNeighborX="0" custLinFactNeighborY="45878">
        <dgm:presLayoutVars>
          <dgm:bulletEnabled val="1"/>
        </dgm:presLayoutVars>
      </dgm:prSet>
      <dgm:spPr/>
    </dgm:pt>
  </dgm:ptLst>
  <dgm:cxnLst>
    <dgm:cxn modelId="{EDA95B00-2F2B-40A5-8724-6F95C265A5C8}" srcId="{9C4940FB-69F8-48F0-BB59-4F6CE980C073}" destId="{3451BD71-9EB6-4A41-8116-A31BF4BD52B4}" srcOrd="3" destOrd="0" parTransId="{8FCC7C62-7AE4-489C-90F1-480BB156D02B}" sibTransId="{27469541-518E-4C0B-BDF4-A790B5BE2A1C}"/>
    <dgm:cxn modelId="{F1BAE500-3F55-4BA0-A5C4-FB3654DEAE01}" srcId="{9C4940FB-69F8-48F0-BB59-4F6CE980C073}" destId="{4C05FF85-E87A-443D-AABE-006790E2E8DA}" srcOrd="5" destOrd="0" parTransId="{2CEF418D-ED0A-4B7F-8FA4-DD943B33483A}" sibTransId="{090F6080-AE7F-4C4B-9377-F8AD53923803}"/>
    <dgm:cxn modelId="{ACA4BD0D-9575-422C-A939-70E31DBA2466}" srcId="{9C4940FB-69F8-48F0-BB59-4F6CE980C073}" destId="{AB01078E-4292-4884-AF57-860F1A6683A8}" srcOrd="1" destOrd="0" parTransId="{614FF589-A98D-4308-9CAB-80E6C1BF2511}" sibTransId="{C71E2A8B-5079-435C-A3B0-191C0B1E7732}"/>
    <dgm:cxn modelId="{2C58FC22-F221-4F96-B1E7-AC6B184D5057}" srcId="{E46BBFCB-B233-482B-BFA4-6B279193769D}" destId="{14DE9FEA-5CA7-4F7C-9441-DCB733234A2B}" srcOrd="0" destOrd="0" parTransId="{1E096FA2-3C9B-4377-B228-1B02FEF007F8}" sibTransId="{78E897B9-4199-4141-A0EA-7BCF44AF6901}"/>
    <dgm:cxn modelId="{42362A27-109D-43DC-9DE4-DA95AF14AA83}" type="presOf" srcId="{4C05FF85-E87A-443D-AABE-006790E2E8DA}" destId="{5D1BA44A-B33B-4395-9DBA-DC401CEFF1E3}" srcOrd="0" destOrd="0" presId="urn:microsoft.com/office/officeart/2005/8/layout/chevron2"/>
    <dgm:cxn modelId="{B1B17627-0803-4EDE-A13D-B669270725AF}" type="presOf" srcId="{F0689F9F-D700-42AE-8C1F-838F4C4C274C}" destId="{E9BA8A7B-DE91-4902-8CE9-CEDBC9930368}" srcOrd="0" destOrd="0" presId="urn:microsoft.com/office/officeart/2005/8/layout/chevron2"/>
    <dgm:cxn modelId="{CDEC1629-A805-418D-84DA-4FD59792D733}" type="presOf" srcId="{FC41C8C7-DFCC-4EF0-B7F0-9BDE9DC27364}" destId="{03DE3212-022E-4581-B7D4-CE6615D7B327}" srcOrd="0" destOrd="0" presId="urn:microsoft.com/office/officeart/2005/8/layout/chevron2"/>
    <dgm:cxn modelId="{81BDB632-BD36-48F7-8AB3-5A14E2A27402}" srcId="{3451BD71-9EB6-4A41-8116-A31BF4BD52B4}" destId="{F0689F9F-D700-42AE-8C1F-838F4C4C274C}" srcOrd="0" destOrd="0" parTransId="{FBD67191-3DB6-4EAF-8692-028B852A6DD3}" sibTransId="{65DA6A76-480E-4374-A6AA-FCDF13BAA525}"/>
    <dgm:cxn modelId="{B496F138-BA9C-4046-B5F6-E5C49FEED641}" type="presOf" srcId="{9C4940FB-69F8-48F0-BB59-4F6CE980C073}" destId="{946E87CC-9970-4CDA-810C-E7043F53A47A}" srcOrd="0" destOrd="0" presId="urn:microsoft.com/office/officeart/2005/8/layout/chevron2"/>
    <dgm:cxn modelId="{5291A261-05B2-44D0-9323-7D9E8BB15133}" type="presOf" srcId="{56CB2139-A04C-4897-855F-10FED71DD041}" destId="{54E61277-596B-4D30-91D3-C4F27A523138}" srcOrd="0" destOrd="0" presId="urn:microsoft.com/office/officeart/2005/8/layout/chevron2"/>
    <dgm:cxn modelId="{57F4BC6B-E07F-4523-B9A8-839E1174DF01}" srcId="{D8383C9C-C876-4595-9AD2-0F5987CAB9C7}" destId="{5EDC0412-D280-4BC8-84FB-7DD1DAE189A2}" srcOrd="0" destOrd="0" parTransId="{5187B74B-34E4-4A53-A418-4C5DE8FC525D}" sibTransId="{43BEC847-4636-4DD7-AE8B-AD6326422253}"/>
    <dgm:cxn modelId="{9D39DF50-7C4D-410F-8120-3689439C1C4E}" srcId="{4FD1EED8-C46A-4A71-A3F1-07E5CE6D7AB9}" destId="{FC41C8C7-DFCC-4EF0-B7F0-9BDE9DC27364}" srcOrd="0" destOrd="0" parTransId="{10717579-2980-48C9-BE5B-1E1732F0FB78}" sibTransId="{1158F37E-C0D7-4D76-A015-9F1641568F3A}"/>
    <dgm:cxn modelId="{25D18951-AAD4-45B8-A060-B96AABC8E12C}" type="presOf" srcId="{4FD1EED8-C46A-4A71-A3F1-07E5CE6D7AB9}" destId="{C638784E-DEDE-48F2-8817-DBFF87BA46E2}" srcOrd="0" destOrd="0" presId="urn:microsoft.com/office/officeart/2005/8/layout/chevron2"/>
    <dgm:cxn modelId="{C6F5C559-6DC9-4A50-B566-D4E7B000C9E0}" type="presOf" srcId="{5EDC0412-D280-4BC8-84FB-7DD1DAE189A2}" destId="{9F48CA27-5D95-4669-BCAD-F5B004D8A9B6}" srcOrd="0" destOrd="0" presId="urn:microsoft.com/office/officeart/2005/8/layout/chevron2"/>
    <dgm:cxn modelId="{243F1E7F-62EF-4B10-BCBE-9BADC40090FD}" srcId="{9C4940FB-69F8-48F0-BB59-4F6CE980C073}" destId="{FC609654-4E0E-4B25-81EB-FF6B10EF324F}" srcOrd="6" destOrd="0" parTransId="{3D2B57F2-DD7A-4353-B5E1-719C0CBCC35F}" sibTransId="{7D3187F2-DB53-4F74-97D7-C778CA9D1180}"/>
    <dgm:cxn modelId="{5F7FDD82-3341-4EFE-9A05-77C840806516}" type="presOf" srcId="{C3196425-4326-4CBB-9D9B-C99A7F11D504}" destId="{0EEB9DEC-9A57-47F8-9842-A67150CBA781}" srcOrd="0" destOrd="0" presId="urn:microsoft.com/office/officeart/2005/8/layout/chevron2"/>
    <dgm:cxn modelId="{2AB7EA94-6FCA-4A1B-AB38-79FE0941ABEB}" srcId="{9C4940FB-69F8-48F0-BB59-4F6CE980C073}" destId="{4FD1EED8-C46A-4A71-A3F1-07E5CE6D7AB9}" srcOrd="0" destOrd="0" parTransId="{ED478A1C-6C08-4FA2-857D-0E15CB46FF6B}" sibTransId="{B2B63311-2D56-475F-95D9-918288D00D64}"/>
    <dgm:cxn modelId="{4E200995-E62C-46CA-A46B-941E4A2C8F50}" srcId="{9C4940FB-69F8-48F0-BB59-4F6CE980C073}" destId="{E46BBFCB-B233-482B-BFA4-6B279193769D}" srcOrd="4" destOrd="0" parTransId="{64C479B5-9781-48A3-AAFD-02175BEDEDA5}" sibTransId="{92515A7F-77C4-4C74-AC7A-40F459F988F5}"/>
    <dgm:cxn modelId="{E90CFC98-26C2-47F6-AF9C-91C2DE5759FF}" srcId="{AB01078E-4292-4884-AF57-860F1A6683A8}" destId="{56CB2139-A04C-4897-855F-10FED71DD041}" srcOrd="0" destOrd="0" parTransId="{BBB1DEDF-3145-4ED6-B25A-3DA374B7F156}" sibTransId="{4E8A5440-5FEB-48D4-9E53-6D91F623E264}"/>
    <dgm:cxn modelId="{B63FDC9C-EED1-47EB-9C08-3AAD843BAC1A}" type="presOf" srcId="{E46BBFCB-B233-482B-BFA4-6B279193769D}" destId="{54923981-C923-4A55-B8F1-C74AFE5098E1}" srcOrd="0" destOrd="0" presId="urn:microsoft.com/office/officeart/2005/8/layout/chevron2"/>
    <dgm:cxn modelId="{FDBBA1A1-48BA-49E1-BA9F-9F50F788D9AC}" type="presOf" srcId="{9C18FE56-5A99-45D6-934E-24D1971CBE80}" destId="{85B0078C-4E15-4B37-8747-F13551D3A1CE}" srcOrd="0" destOrd="0" presId="urn:microsoft.com/office/officeart/2005/8/layout/chevron2"/>
    <dgm:cxn modelId="{5F5EB2A9-4681-484A-88D9-1D55839CBB7A}" type="presOf" srcId="{14DE9FEA-5CA7-4F7C-9441-DCB733234A2B}" destId="{F1855537-D309-4971-A8E7-9C146C7DFEE6}" srcOrd="0" destOrd="0" presId="urn:microsoft.com/office/officeart/2005/8/layout/chevron2"/>
    <dgm:cxn modelId="{9D47C3B0-06CD-47EC-8F6E-816001519E42}" type="presOf" srcId="{3451BD71-9EB6-4A41-8116-A31BF4BD52B4}" destId="{E8A76268-FD0B-4928-A767-506D622306F9}" srcOrd="0" destOrd="0" presId="urn:microsoft.com/office/officeart/2005/8/layout/chevron2"/>
    <dgm:cxn modelId="{13BEA8BC-3C0F-4F99-AE8C-8D78D5E22679}" type="presOf" srcId="{AB01078E-4292-4884-AF57-860F1A6683A8}" destId="{B7A4B806-0E50-4E3D-B68F-0BE803373D8D}" srcOrd="0" destOrd="0" presId="urn:microsoft.com/office/officeart/2005/8/layout/chevron2"/>
    <dgm:cxn modelId="{901040C1-3620-4511-BD9D-06B69F98C862}" type="presOf" srcId="{FC609654-4E0E-4B25-81EB-FF6B10EF324F}" destId="{44AA6F05-E10D-46E3-AD0C-52348D888B41}" srcOrd="0" destOrd="0" presId="urn:microsoft.com/office/officeart/2005/8/layout/chevron2"/>
    <dgm:cxn modelId="{FEC7B0C9-58FA-4719-8F37-5EC969CF6AA2}" srcId="{9C4940FB-69F8-48F0-BB59-4F6CE980C073}" destId="{D8383C9C-C876-4595-9AD2-0F5987CAB9C7}" srcOrd="2" destOrd="0" parTransId="{92A7E4E6-17E1-441F-A1A0-C5D36EC873EC}" sibTransId="{A75ECE00-B504-4CD5-9B9B-20EDD214B9F7}"/>
    <dgm:cxn modelId="{A10AF9E1-AD92-4FDF-AC96-FB87EFD0A4A2}" type="presOf" srcId="{D8383C9C-C876-4595-9AD2-0F5987CAB9C7}" destId="{C6007885-1806-40FB-A295-935508A4DFDD}" srcOrd="0" destOrd="0" presId="urn:microsoft.com/office/officeart/2005/8/layout/chevron2"/>
    <dgm:cxn modelId="{014E47E8-46F9-4F29-B314-A6A36613355E}" srcId="{FC609654-4E0E-4B25-81EB-FF6B10EF324F}" destId="{9C18FE56-5A99-45D6-934E-24D1971CBE80}" srcOrd="0" destOrd="0" parTransId="{297D38D5-E149-4171-B5D5-51158E02D328}" sibTransId="{CF3001BB-0727-485E-A664-195BBC07B96C}"/>
    <dgm:cxn modelId="{B10E37EF-A734-4B9F-B76A-B9ED40DC80DA}" srcId="{4C05FF85-E87A-443D-AABE-006790E2E8DA}" destId="{C3196425-4326-4CBB-9D9B-C99A7F11D504}" srcOrd="0" destOrd="0" parTransId="{38F09944-365C-48CB-B74D-91DBE8C90B92}" sibTransId="{0C1DFBCB-1CF9-45BB-92A8-808508B287BA}"/>
    <dgm:cxn modelId="{4460C780-4700-44C5-80E7-5ADCF0E8CE81}" type="presParOf" srcId="{946E87CC-9970-4CDA-810C-E7043F53A47A}" destId="{FD52117E-2015-457E-A93A-1A3A7078D14F}" srcOrd="0" destOrd="0" presId="urn:microsoft.com/office/officeart/2005/8/layout/chevron2"/>
    <dgm:cxn modelId="{6C7893F3-18ED-41F4-9B0B-139FD77B824B}" type="presParOf" srcId="{FD52117E-2015-457E-A93A-1A3A7078D14F}" destId="{C638784E-DEDE-48F2-8817-DBFF87BA46E2}" srcOrd="0" destOrd="0" presId="urn:microsoft.com/office/officeart/2005/8/layout/chevron2"/>
    <dgm:cxn modelId="{A9837471-4219-4BF7-923F-00CB44EF268A}" type="presParOf" srcId="{FD52117E-2015-457E-A93A-1A3A7078D14F}" destId="{03DE3212-022E-4581-B7D4-CE6615D7B327}" srcOrd="1" destOrd="0" presId="urn:microsoft.com/office/officeart/2005/8/layout/chevron2"/>
    <dgm:cxn modelId="{E4931B9A-FC2C-40C0-A3B2-E96932CB174D}" type="presParOf" srcId="{946E87CC-9970-4CDA-810C-E7043F53A47A}" destId="{AE3CE009-22C5-4858-9FB8-67A2D865016D}" srcOrd="1" destOrd="0" presId="urn:microsoft.com/office/officeart/2005/8/layout/chevron2"/>
    <dgm:cxn modelId="{0AA7B3EA-BF49-4942-9784-F05D4F2E7276}" type="presParOf" srcId="{946E87CC-9970-4CDA-810C-E7043F53A47A}" destId="{3993CBDF-4B86-4037-8F14-2AA637D01AC9}" srcOrd="2" destOrd="0" presId="urn:microsoft.com/office/officeart/2005/8/layout/chevron2"/>
    <dgm:cxn modelId="{5C361BB8-B1B6-49B3-B426-71FB65CFD9A7}" type="presParOf" srcId="{3993CBDF-4B86-4037-8F14-2AA637D01AC9}" destId="{B7A4B806-0E50-4E3D-B68F-0BE803373D8D}" srcOrd="0" destOrd="0" presId="urn:microsoft.com/office/officeart/2005/8/layout/chevron2"/>
    <dgm:cxn modelId="{9A4F98C2-C387-43D9-A35C-4FBB99103814}" type="presParOf" srcId="{3993CBDF-4B86-4037-8F14-2AA637D01AC9}" destId="{54E61277-596B-4D30-91D3-C4F27A523138}" srcOrd="1" destOrd="0" presId="urn:microsoft.com/office/officeart/2005/8/layout/chevron2"/>
    <dgm:cxn modelId="{33AFBD7E-531C-4CE3-AD83-6612D16A09B0}" type="presParOf" srcId="{946E87CC-9970-4CDA-810C-E7043F53A47A}" destId="{501C101E-4EFC-4C93-AF2A-C5447838A90B}" srcOrd="3" destOrd="0" presId="urn:microsoft.com/office/officeart/2005/8/layout/chevron2"/>
    <dgm:cxn modelId="{AD3E9AD2-CC92-40F0-8B85-CECF1FB78728}" type="presParOf" srcId="{946E87CC-9970-4CDA-810C-E7043F53A47A}" destId="{B51F7D6A-CFB9-48C7-ADE0-649903F890FF}" srcOrd="4" destOrd="0" presId="urn:microsoft.com/office/officeart/2005/8/layout/chevron2"/>
    <dgm:cxn modelId="{098A0C18-ED4C-4480-A8BD-3054C9B07CEA}" type="presParOf" srcId="{B51F7D6A-CFB9-48C7-ADE0-649903F890FF}" destId="{C6007885-1806-40FB-A295-935508A4DFDD}" srcOrd="0" destOrd="0" presId="urn:microsoft.com/office/officeart/2005/8/layout/chevron2"/>
    <dgm:cxn modelId="{E4AC5A99-99BA-4E6F-896C-7DDED9535F6C}" type="presParOf" srcId="{B51F7D6A-CFB9-48C7-ADE0-649903F890FF}" destId="{9F48CA27-5D95-4669-BCAD-F5B004D8A9B6}" srcOrd="1" destOrd="0" presId="urn:microsoft.com/office/officeart/2005/8/layout/chevron2"/>
    <dgm:cxn modelId="{06A3106E-3D87-46C0-B939-67B65CEC8C84}" type="presParOf" srcId="{946E87CC-9970-4CDA-810C-E7043F53A47A}" destId="{31F42295-1FFE-453B-904A-6C29EA9AD64F}" srcOrd="5" destOrd="0" presId="urn:microsoft.com/office/officeart/2005/8/layout/chevron2"/>
    <dgm:cxn modelId="{3D05F5C3-D70C-4C92-BBBD-F7604D8106B0}" type="presParOf" srcId="{946E87CC-9970-4CDA-810C-E7043F53A47A}" destId="{F233B1B0-AB8D-4BD9-8F85-D2761197C65D}" srcOrd="6" destOrd="0" presId="urn:microsoft.com/office/officeart/2005/8/layout/chevron2"/>
    <dgm:cxn modelId="{173EBE2E-4014-4C68-8486-F5032A53FBDD}" type="presParOf" srcId="{F233B1B0-AB8D-4BD9-8F85-D2761197C65D}" destId="{E8A76268-FD0B-4928-A767-506D622306F9}" srcOrd="0" destOrd="0" presId="urn:microsoft.com/office/officeart/2005/8/layout/chevron2"/>
    <dgm:cxn modelId="{7E83745E-016C-4330-A51D-4E26302E247F}" type="presParOf" srcId="{F233B1B0-AB8D-4BD9-8F85-D2761197C65D}" destId="{E9BA8A7B-DE91-4902-8CE9-CEDBC9930368}" srcOrd="1" destOrd="0" presId="urn:microsoft.com/office/officeart/2005/8/layout/chevron2"/>
    <dgm:cxn modelId="{36446026-314A-4195-B5ED-F7F03EEB1BE9}" type="presParOf" srcId="{946E87CC-9970-4CDA-810C-E7043F53A47A}" destId="{34F41526-A2B9-4662-8113-D9017ABAB42E}" srcOrd="7" destOrd="0" presId="urn:microsoft.com/office/officeart/2005/8/layout/chevron2"/>
    <dgm:cxn modelId="{FD0777D5-0D8F-4C48-8161-FCBC31E78502}" type="presParOf" srcId="{946E87CC-9970-4CDA-810C-E7043F53A47A}" destId="{8DE2AFD6-B416-46A4-BD6D-D53D9777354C}" srcOrd="8" destOrd="0" presId="urn:microsoft.com/office/officeart/2005/8/layout/chevron2"/>
    <dgm:cxn modelId="{F57E50F2-496C-41BA-A932-4FDBDA0D04B3}" type="presParOf" srcId="{8DE2AFD6-B416-46A4-BD6D-D53D9777354C}" destId="{54923981-C923-4A55-B8F1-C74AFE5098E1}" srcOrd="0" destOrd="0" presId="urn:microsoft.com/office/officeart/2005/8/layout/chevron2"/>
    <dgm:cxn modelId="{0393C546-D968-425F-8182-7CFDF5705870}" type="presParOf" srcId="{8DE2AFD6-B416-46A4-BD6D-D53D9777354C}" destId="{F1855537-D309-4971-A8E7-9C146C7DFEE6}" srcOrd="1" destOrd="0" presId="urn:microsoft.com/office/officeart/2005/8/layout/chevron2"/>
    <dgm:cxn modelId="{B19ECC6F-4773-45AA-ADC8-00A52400F176}" type="presParOf" srcId="{946E87CC-9970-4CDA-810C-E7043F53A47A}" destId="{9678BB3D-67E9-4A66-8572-1FE068941E86}" srcOrd="9" destOrd="0" presId="urn:microsoft.com/office/officeart/2005/8/layout/chevron2"/>
    <dgm:cxn modelId="{05418A50-BACD-4F2D-B92F-1DA9284B198E}" type="presParOf" srcId="{946E87CC-9970-4CDA-810C-E7043F53A47A}" destId="{28ACD51E-1F24-414B-A1EC-AC0C0D648223}" srcOrd="10" destOrd="0" presId="urn:microsoft.com/office/officeart/2005/8/layout/chevron2"/>
    <dgm:cxn modelId="{DFC58619-2D6F-426D-93E8-1546BCB2507D}" type="presParOf" srcId="{28ACD51E-1F24-414B-A1EC-AC0C0D648223}" destId="{5D1BA44A-B33B-4395-9DBA-DC401CEFF1E3}" srcOrd="0" destOrd="0" presId="urn:microsoft.com/office/officeart/2005/8/layout/chevron2"/>
    <dgm:cxn modelId="{604B557F-C990-4CCC-BC21-4D8604E6D487}" type="presParOf" srcId="{28ACD51E-1F24-414B-A1EC-AC0C0D648223}" destId="{0EEB9DEC-9A57-47F8-9842-A67150CBA781}" srcOrd="1" destOrd="0" presId="urn:microsoft.com/office/officeart/2005/8/layout/chevron2"/>
    <dgm:cxn modelId="{BFA0BCA8-C135-4D78-B028-E99337570771}" type="presParOf" srcId="{946E87CC-9970-4CDA-810C-E7043F53A47A}" destId="{F49263C4-0812-4B24-8CAF-6E1D69FE108B}" srcOrd="11" destOrd="0" presId="urn:microsoft.com/office/officeart/2005/8/layout/chevron2"/>
    <dgm:cxn modelId="{57B02D4B-342C-4A03-A10B-498D65653A4D}" type="presParOf" srcId="{946E87CC-9970-4CDA-810C-E7043F53A47A}" destId="{5584AEDA-E9BF-4FA8-A3F4-EFE8FFF76025}" srcOrd="12" destOrd="0" presId="urn:microsoft.com/office/officeart/2005/8/layout/chevron2"/>
    <dgm:cxn modelId="{E5B1F697-C075-42F6-B74F-FF982F113301}" type="presParOf" srcId="{5584AEDA-E9BF-4FA8-A3F4-EFE8FFF76025}" destId="{44AA6F05-E10D-46E3-AD0C-52348D888B41}" srcOrd="0" destOrd="0" presId="urn:microsoft.com/office/officeart/2005/8/layout/chevron2"/>
    <dgm:cxn modelId="{1D485DF4-635D-4246-B7FF-8F2533F2870A}" type="presParOf" srcId="{5584AEDA-E9BF-4FA8-A3F4-EFE8FFF76025}" destId="{85B0078C-4E15-4B37-8747-F13551D3A1C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7B1297-4CCF-614D-BA69-DB3F1D739CAE}">
      <dsp:nvSpPr>
        <dsp:cNvPr id="0" name=""/>
        <dsp:cNvSpPr/>
      </dsp:nvSpPr>
      <dsp:spPr>
        <a:xfrm>
          <a:off x="2022825" y="1760845"/>
          <a:ext cx="2045035" cy="2045373"/>
        </a:xfrm>
        <a:prstGeom prst="ellipse">
          <a:avLst/>
        </a:prstGeom>
        <a:solidFill>
          <a:schemeClr val="bg1"/>
        </a:solidFill>
        <a:ln w="15875" cap="flat" cmpd="sng" algn="ctr">
          <a:solidFill>
            <a:srgbClr val="8E3026"/>
          </a:solidFill>
          <a:prstDash val="solid"/>
        </a:ln>
        <a:effectLst/>
      </dsp:spPr>
      <dsp:style>
        <a:lnRef idx="2">
          <a:scrgbClr r="0" g="0" b="0"/>
        </a:lnRef>
        <a:fillRef idx="1">
          <a:scrgbClr r="0" g="0" b="0"/>
        </a:fillRef>
        <a:effectRef idx="0">
          <a:scrgbClr r="0" g="0" b="0"/>
        </a:effectRef>
        <a:fontRef idx="minor">
          <a:schemeClr val="lt1"/>
        </a:fontRef>
      </dsp:style>
    </dsp:sp>
    <dsp:sp modelId="{6E5678B6-FC28-A64E-8CAD-1020EE6D989A}">
      <dsp:nvSpPr>
        <dsp:cNvPr id="0" name=""/>
        <dsp:cNvSpPr/>
      </dsp:nvSpPr>
      <dsp:spPr>
        <a:xfrm>
          <a:off x="3327240" y="254606"/>
          <a:ext cx="607360" cy="606970"/>
        </a:xfrm>
        <a:prstGeom prst="donut">
          <a:avLst>
            <a:gd name="adj" fmla="val 7460"/>
          </a:avLst>
        </a:prstGeom>
        <a:solidFill>
          <a:schemeClr val="bg1"/>
        </a:solidFill>
        <a:ln w="15875" cap="flat" cmpd="sng" algn="ctr">
          <a:solidFill>
            <a:srgbClr val="8E3026"/>
          </a:solidFill>
          <a:prstDash val="solid"/>
        </a:ln>
        <a:effectLst/>
      </dsp:spPr>
      <dsp:style>
        <a:lnRef idx="2">
          <a:scrgbClr r="0" g="0" b="0"/>
        </a:lnRef>
        <a:fillRef idx="1">
          <a:scrgbClr r="0" g="0" b="0"/>
        </a:fillRef>
        <a:effectRef idx="0">
          <a:scrgbClr r="0" g="0" b="0"/>
        </a:effectRef>
        <a:fontRef idx="minor">
          <a:schemeClr val="lt1"/>
        </a:fontRef>
      </dsp:style>
    </dsp:sp>
    <dsp:sp modelId="{7E5A9811-8941-D14A-BBD1-541553543D87}">
      <dsp:nvSpPr>
        <dsp:cNvPr id="0" name=""/>
        <dsp:cNvSpPr/>
      </dsp:nvSpPr>
      <dsp:spPr>
        <a:xfrm>
          <a:off x="2101414" y="1839335"/>
          <a:ext cx="1888710" cy="1888392"/>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0BBFC8-6D4F-094D-A2B0-2CA0A4D4E123}">
      <dsp:nvSpPr>
        <dsp:cNvPr id="0" name=""/>
        <dsp:cNvSpPr/>
      </dsp:nvSpPr>
      <dsp:spPr>
        <a:xfrm>
          <a:off x="4216497" y="2147260"/>
          <a:ext cx="1070354" cy="1070100"/>
        </a:xfrm>
        <a:prstGeom prst="ellipse">
          <a:avLst/>
        </a:prstGeom>
        <a:solidFill>
          <a:schemeClr val="bg1">
            <a:lumMod val="95000"/>
          </a:schemeClr>
        </a:solidFill>
        <a:ln w="15875" cap="flat" cmpd="sng" algn="ctr">
          <a:solidFill>
            <a:srgbClr val="8E3026"/>
          </a:solidFill>
          <a:prstDash val="solid"/>
        </a:ln>
        <a:effectLst/>
      </dsp:spPr>
      <dsp:style>
        <a:lnRef idx="2">
          <a:scrgbClr r="0" g="0" b="0"/>
        </a:lnRef>
        <a:fillRef idx="1">
          <a:scrgbClr r="0" g="0" b="0"/>
        </a:fillRef>
        <a:effectRef idx="0">
          <a:scrgbClr r="0" g="0" b="0"/>
        </a:effectRef>
        <a:fontRef idx="minor">
          <a:schemeClr val="lt1"/>
        </a:fontRef>
      </dsp:style>
    </dsp:sp>
    <dsp:sp modelId="{DA5830C6-4266-D845-B6F7-1DF8F3316CBB}">
      <dsp:nvSpPr>
        <dsp:cNvPr id="0" name=""/>
        <dsp:cNvSpPr/>
      </dsp:nvSpPr>
      <dsp:spPr>
        <a:xfrm>
          <a:off x="4279710" y="2210479"/>
          <a:ext cx="943928" cy="944018"/>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6D2E17-14C4-754A-8C62-D7634554F0EF}">
      <dsp:nvSpPr>
        <dsp:cNvPr id="0" name=""/>
        <dsp:cNvSpPr/>
      </dsp:nvSpPr>
      <dsp:spPr>
        <a:xfrm>
          <a:off x="3797923" y="636759"/>
          <a:ext cx="1371899" cy="1372342"/>
        </a:xfrm>
        <a:prstGeom prst="ellipse">
          <a:avLst/>
        </a:prstGeom>
        <a:solidFill>
          <a:srgbClr val="8E3026"/>
        </a:solidFill>
        <a:ln w="15875" cap="flat" cmpd="sng" algn="ctr">
          <a:solidFill>
            <a:srgbClr val="8E3026"/>
          </a:solidFill>
          <a:prstDash val="solid"/>
        </a:ln>
        <a:effectLst/>
      </dsp:spPr>
      <dsp:style>
        <a:lnRef idx="2">
          <a:scrgbClr r="0" g="0" b="0"/>
        </a:lnRef>
        <a:fillRef idx="1">
          <a:scrgbClr r="0" g="0" b="0"/>
        </a:fillRef>
        <a:effectRef idx="0">
          <a:scrgbClr r="0" g="0" b="0"/>
        </a:effectRef>
        <a:fontRef idx="minor">
          <a:schemeClr val="lt1"/>
        </a:fontRef>
      </dsp:style>
    </dsp:sp>
    <dsp:sp modelId="{375538A0-C419-D847-83A7-02C018F89968}">
      <dsp:nvSpPr>
        <dsp:cNvPr id="0" name=""/>
        <dsp:cNvSpPr/>
      </dsp:nvSpPr>
      <dsp:spPr>
        <a:xfrm>
          <a:off x="4945158" y="299712"/>
          <a:ext cx="449326" cy="449634"/>
        </a:xfrm>
        <a:prstGeom prst="donut">
          <a:avLst>
            <a:gd name="adj" fmla="val 7460"/>
          </a:avLst>
        </a:prstGeom>
        <a:solidFill>
          <a:srgbClr val="8E3026"/>
        </a:solidFill>
        <a:ln w="15875" cap="flat" cmpd="sng" algn="ctr">
          <a:solidFill>
            <a:srgbClr val="8E3026"/>
          </a:solidFill>
          <a:prstDash val="solid"/>
        </a:ln>
        <a:effectLst/>
      </dsp:spPr>
      <dsp:style>
        <a:lnRef idx="2">
          <a:scrgbClr r="0" g="0" b="0"/>
        </a:lnRef>
        <a:fillRef idx="1">
          <a:scrgbClr r="0" g="0" b="0"/>
        </a:fillRef>
        <a:effectRef idx="0">
          <a:scrgbClr r="0" g="0" b="0"/>
        </a:effectRef>
        <a:fontRef idx="minor">
          <a:schemeClr val="lt1"/>
        </a:fontRef>
      </dsp:style>
    </dsp:sp>
    <dsp:sp modelId="{4F8BF162-DAFA-4340-B845-04DBDF5D599C}">
      <dsp:nvSpPr>
        <dsp:cNvPr id="0" name=""/>
        <dsp:cNvSpPr/>
      </dsp:nvSpPr>
      <dsp:spPr>
        <a:xfrm>
          <a:off x="5395340" y="3221978"/>
          <a:ext cx="337422" cy="337047"/>
        </a:xfrm>
        <a:prstGeom prst="donut">
          <a:avLst>
            <a:gd name="adj" fmla="val 7460"/>
          </a:avLst>
        </a:prstGeom>
        <a:solidFill>
          <a:schemeClr val="bg1"/>
        </a:solidFill>
        <a:ln w="15875" cap="flat" cmpd="sng" algn="ctr">
          <a:solidFill>
            <a:srgbClr val="8E3026"/>
          </a:solidFill>
          <a:prstDash val="solid"/>
        </a:ln>
        <a:effectLst/>
      </dsp:spPr>
      <dsp:style>
        <a:lnRef idx="2">
          <a:scrgbClr r="0" g="0" b="0"/>
        </a:lnRef>
        <a:fillRef idx="1">
          <a:scrgbClr r="0" g="0" b="0"/>
        </a:fillRef>
        <a:effectRef idx="0">
          <a:scrgbClr r="0" g="0" b="0"/>
        </a:effectRef>
        <a:fontRef idx="minor">
          <a:schemeClr val="lt1"/>
        </a:fontRef>
      </dsp:style>
    </dsp:sp>
    <dsp:sp modelId="{EBC69731-5E7E-5549-A2CF-55BA6ECA4ECD}">
      <dsp:nvSpPr>
        <dsp:cNvPr id="0" name=""/>
        <dsp:cNvSpPr/>
      </dsp:nvSpPr>
      <dsp:spPr>
        <a:xfrm>
          <a:off x="3870532" y="709212"/>
          <a:ext cx="1227533" cy="1227437"/>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5AC96A-4985-AD46-800C-61B425FE53A0}">
      <dsp:nvSpPr>
        <dsp:cNvPr id="0" name=""/>
        <dsp:cNvSpPr/>
      </dsp:nvSpPr>
      <dsp:spPr>
        <a:xfrm>
          <a:off x="0" y="709212"/>
          <a:ext cx="3035092" cy="985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 numCol="1" spcCol="1270" anchor="b" anchorCtr="0">
          <a:noAutofit/>
        </a:bodyPr>
        <a:lstStyle/>
        <a:p>
          <a:pPr marL="0" lvl="0" indent="0" algn="r" defTabSz="2889250">
            <a:lnSpc>
              <a:spcPct val="90000"/>
            </a:lnSpc>
            <a:spcBef>
              <a:spcPct val="0"/>
            </a:spcBef>
            <a:spcAft>
              <a:spcPct val="35000"/>
            </a:spcAft>
            <a:buNone/>
          </a:pPr>
          <a:endParaRPr lang="en-US" sz="6500" kern="1200"/>
        </a:p>
      </dsp:txBody>
      <dsp:txXfrm>
        <a:off x="0" y="709212"/>
        <a:ext cx="3035092" cy="985572"/>
      </dsp:txXfrm>
    </dsp:sp>
    <dsp:sp modelId="{B44DB074-6913-E04A-9291-EFD3D1A05DBC}">
      <dsp:nvSpPr>
        <dsp:cNvPr id="0" name=""/>
        <dsp:cNvSpPr/>
      </dsp:nvSpPr>
      <dsp:spPr>
        <a:xfrm>
          <a:off x="5507244" y="2210479"/>
          <a:ext cx="3035092" cy="944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930" tIns="74930" rIns="74930" bIns="74930" numCol="1" spcCol="1270" anchor="ctr" anchorCtr="0">
          <a:noAutofit/>
        </a:bodyPr>
        <a:lstStyle/>
        <a:p>
          <a:pPr marL="0" lvl="0" indent="0" algn="l" defTabSz="2622550">
            <a:lnSpc>
              <a:spcPct val="90000"/>
            </a:lnSpc>
            <a:spcBef>
              <a:spcPct val="0"/>
            </a:spcBef>
            <a:spcAft>
              <a:spcPct val="35000"/>
            </a:spcAft>
            <a:buNone/>
          </a:pPr>
          <a:endParaRPr lang="en-US" sz="5900" kern="1200"/>
        </a:p>
      </dsp:txBody>
      <dsp:txXfrm>
        <a:off x="5507244" y="2210479"/>
        <a:ext cx="3035092" cy="944018"/>
      </dsp:txXfrm>
    </dsp:sp>
    <dsp:sp modelId="{660D34A0-C76E-6D42-A04E-2C9AA649CBDA}">
      <dsp:nvSpPr>
        <dsp:cNvPr id="0" name=""/>
        <dsp:cNvSpPr/>
      </dsp:nvSpPr>
      <dsp:spPr>
        <a:xfrm>
          <a:off x="5395340" y="709212"/>
          <a:ext cx="3035092" cy="1227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l" defTabSz="2889250">
            <a:lnSpc>
              <a:spcPct val="90000"/>
            </a:lnSpc>
            <a:spcBef>
              <a:spcPct val="0"/>
            </a:spcBef>
            <a:spcAft>
              <a:spcPct val="35000"/>
            </a:spcAft>
            <a:buNone/>
          </a:pPr>
          <a:endParaRPr lang="en-US" sz="6500" kern="1200" dirty="0"/>
        </a:p>
      </dsp:txBody>
      <dsp:txXfrm>
        <a:off x="5395340" y="709212"/>
        <a:ext cx="3035092" cy="12274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9A2D75-3ABF-5D44-B3F1-9C8C5EE48196}">
      <dsp:nvSpPr>
        <dsp:cNvPr id="0" name=""/>
        <dsp:cNvSpPr/>
      </dsp:nvSpPr>
      <dsp:spPr>
        <a:xfrm>
          <a:off x="3117436" y="1225"/>
          <a:ext cx="1466586" cy="1466586"/>
        </a:xfrm>
        <a:prstGeom prst="ellipse">
          <a:avLst/>
        </a:prstGeom>
        <a:solidFill>
          <a:srgbClr val="8E302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dirty="0"/>
        </a:p>
      </dsp:txBody>
      <dsp:txXfrm>
        <a:off x="3332213" y="216002"/>
        <a:ext cx="1037032" cy="1037032"/>
      </dsp:txXfrm>
    </dsp:sp>
    <dsp:sp modelId="{F70CD239-9FBB-BE48-A170-A50751F4092E}">
      <dsp:nvSpPr>
        <dsp:cNvPr id="0" name=""/>
        <dsp:cNvSpPr/>
      </dsp:nvSpPr>
      <dsp:spPr>
        <a:xfrm rot="2160000">
          <a:off x="4537926" y="1128322"/>
          <a:ext cx="390924" cy="494972"/>
        </a:xfrm>
        <a:prstGeom prst="righ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4549125" y="1192849"/>
        <a:ext cx="273647" cy="296984"/>
      </dsp:txXfrm>
    </dsp:sp>
    <dsp:sp modelId="{C059CD75-1392-9E47-B752-3019D7A0710C}">
      <dsp:nvSpPr>
        <dsp:cNvPr id="0" name=""/>
        <dsp:cNvSpPr/>
      </dsp:nvSpPr>
      <dsp:spPr>
        <a:xfrm>
          <a:off x="4900656" y="1296810"/>
          <a:ext cx="1466586" cy="1466586"/>
        </a:xfrm>
        <a:prstGeom prst="ellipse">
          <a:avLst/>
        </a:prstGeom>
        <a:solidFill>
          <a:srgbClr val="8E302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5115433" y="1511587"/>
        <a:ext cx="1037032" cy="1037032"/>
      </dsp:txXfrm>
    </dsp:sp>
    <dsp:sp modelId="{8ED223EE-5F8B-1649-B553-744E584FD6CB}">
      <dsp:nvSpPr>
        <dsp:cNvPr id="0" name=""/>
        <dsp:cNvSpPr/>
      </dsp:nvSpPr>
      <dsp:spPr>
        <a:xfrm rot="6480000">
          <a:off x="5101341" y="2820245"/>
          <a:ext cx="390924" cy="494972"/>
        </a:xfrm>
        <a:prstGeom prst="righ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10800000">
        <a:off x="5178100" y="2863470"/>
        <a:ext cx="273647" cy="296984"/>
      </dsp:txXfrm>
    </dsp:sp>
    <dsp:sp modelId="{4069DAD2-35D8-0045-9934-FA50CF4A1769}">
      <dsp:nvSpPr>
        <dsp:cNvPr id="0" name=""/>
        <dsp:cNvSpPr/>
      </dsp:nvSpPr>
      <dsp:spPr>
        <a:xfrm>
          <a:off x="4219527" y="3393111"/>
          <a:ext cx="1466586" cy="1466586"/>
        </a:xfrm>
        <a:prstGeom prst="ellipse">
          <a:avLst/>
        </a:prstGeom>
        <a:solidFill>
          <a:srgbClr val="8E302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4434304" y="3607888"/>
        <a:ext cx="1037032" cy="1037032"/>
      </dsp:txXfrm>
    </dsp:sp>
    <dsp:sp modelId="{FB7F5EA5-7EEA-5C40-96D1-F72AB8D12B14}">
      <dsp:nvSpPr>
        <dsp:cNvPr id="0" name=""/>
        <dsp:cNvSpPr/>
      </dsp:nvSpPr>
      <dsp:spPr>
        <a:xfrm rot="10800000">
          <a:off x="3666331" y="3878918"/>
          <a:ext cx="390924" cy="494972"/>
        </a:xfrm>
        <a:prstGeom prst="righ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10800000">
        <a:off x="3783608" y="3977912"/>
        <a:ext cx="273647" cy="296984"/>
      </dsp:txXfrm>
    </dsp:sp>
    <dsp:sp modelId="{F9C077A5-7D77-EE4B-8334-9291DD462569}">
      <dsp:nvSpPr>
        <dsp:cNvPr id="0" name=""/>
        <dsp:cNvSpPr/>
      </dsp:nvSpPr>
      <dsp:spPr>
        <a:xfrm>
          <a:off x="2015346" y="3393111"/>
          <a:ext cx="1466586" cy="1466586"/>
        </a:xfrm>
        <a:prstGeom prst="ellipse">
          <a:avLst/>
        </a:prstGeom>
        <a:solidFill>
          <a:srgbClr val="8E302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2230123" y="3607888"/>
        <a:ext cx="1037032" cy="1037032"/>
      </dsp:txXfrm>
    </dsp:sp>
    <dsp:sp modelId="{5F2E4228-26BA-C24B-9DE2-E5C32DD3CCEC}">
      <dsp:nvSpPr>
        <dsp:cNvPr id="0" name=""/>
        <dsp:cNvSpPr/>
      </dsp:nvSpPr>
      <dsp:spPr>
        <a:xfrm rot="15120000">
          <a:off x="2216031" y="2841290"/>
          <a:ext cx="390924" cy="494972"/>
        </a:xfrm>
        <a:prstGeom prst="righ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10800000">
        <a:off x="2292790" y="2996053"/>
        <a:ext cx="273647" cy="296984"/>
      </dsp:txXfrm>
    </dsp:sp>
    <dsp:sp modelId="{5940B05D-2386-C540-B759-470FE14ED010}">
      <dsp:nvSpPr>
        <dsp:cNvPr id="0" name=""/>
        <dsp:cNvSpPr/>
      </dsp:nvSpPr>
      <dsp:spPr>
        <a:xfrm>
          <a:off x="1334216" y="1296810"/>
          <a:ext cx="1466586" cy="1466586"/>
        </a:xfrm>
        <a:prstGeom prst="ellipse">
          <a:avLst/>
        </a:prstGeom>
        <a:solidFill>
          <a:srgbClr val="8E302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1548993" y="1511587"/>
        <a:ext cx="1037032" cy="1037032"/>
      </dsp:txXfrm>
    </dsp:sp>
    <dsp:sp modelId="{270A3A4F-2B0A-5748-86BA-5B3C4B1BF261}">
      <dsp:nvSpPr>
        <dsp:cNvPr id="0" name=""/>
        <dsp:cNvSpPr/>
      </dsp:nvSpPr>
      <dsp:spPr>
        <a:xfrm rot="19440000">
          <a:off x="2754706" y="1141328"/>
          <a:ext cx="390924" cy="494972"/>
        </a:xfrm>
        <a:prstGeom prst="righ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2765905" y="1274789"/>
        <a:ext cx="273647" cy="2969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7B1297-4CCF-614D-BA69-DB3F1D739CAE}">
      <dsp:nvSpPr>
        <dsp:cNvPr id="0" name=""/>
        <dsp:cNvSpPr/>
      </dsp:nvSpPr>
      <dsp:spPr>
        <a:xfrm>
          <a:off x="2022825" y="1760845"/>
          <a:ext cx="2045035" cy="2045373"/>
        </a:xfrm>
        <a:prstGeom prst="ellipse">
          <a:avLst/>
        </a:prstGeom>
        <a:solidFill>
          <a:schemeClr val="bg1"/>
        </a:solidFill>
        <a:ln w="15875" cap="flat" cmpd="sng" algn="ctr">
          <a:solidFill>
            <a:srgbClr val="8E3026"/>
          </a:solidFill>
          <a:prstDash val="solid"/>
        </a:ln>
        <a:effectLst/>
      </dsp:spPr>
      <dsp:style>
        <a:lnRef idx="2">
          <a:scrgbClr r="0" g="0" b="0"/>
        </a:lnRef>
        <a:fillRef idx="1">
          <a:scrgbClr r="0" g="0" b="0"/>
        </a:fillRef>
        <a:effectRef idx="0">
          <a:scrgbClr r="0" g="0" b="0"/>
        </a:effectRef>
        <a:fontRef idx="minor">
          <a:schemeClr val="lt1"/>
        </a:fontRef>
      </dsp:style>
    </dsp:sp>
    <dsp:sp modelId="{6E5678B6-FC28-A64E-8CAD-1020EE6D989A}">
      <dsp:nvSpPr>
        <dsp:cNvPr id="0" name=""/>
        <dsp:cNvSpPr/>
      </dsp:nvSpPr>
      <dsp:spPr>
        <a:xfrm>
          <a:off x="3327240" y="254606"/>
          <a:ext cx="607360" cy="606970"/>
        </a:xfrm>
        <a:prstGeom prst="donut">
          <a:avLst>
            <a:gd name="adj" fmla="val 7460"/>
          </a:avLst>
        </a:prstGeom>
        <a:solidFill>
          <a:schemeClr val="bg1"/>
        </a:solidFill>
        <a:ln w="15875" cap="flat" cmpd="sng" algn="ctr">
          <a:solidFill>
            <a:srgbClr val="8E3026"/>
          </a:solidFill>
          <a:prstDash val="solid"/>
        </a:ln>
        <a:effectLst/>
      </dsp:spPr>
      <dsp:style>
        <a:lnRef idx="2">
          <a:scrgbClr r="0" g="0" b="0"/>
        </a:lnRef>
        <a:fillRef idx="1">
          <a:scrgbClr r="0" g="0" b="0"/>
        </a:fillRef>
        <a:effectRef idx="0">
          <a:scrgbClr r="0" g="0" b="0"/>
        </a:effectRef>
        <a:fontRef idx="minor">
          <a:schemeClr val="lt1"/>
        </a:fontRef>
      </dsp:style>
    </dsp:sp>
    <dsp:sp modelId="{7E5A9811-8941-D14A-BBD1-541553543D87}">
      <dsp:nvSpPr>
        <dsp:cNvPr id="0" name=""/>
        <dsp:cNvSpPr/>
      </dsp:nvSpPr>
      <dsp:spPr>
        <a:xfrm>
          <a:off x="2101414" y="1839335"/>
          <a:ext cx="1888710" cy="1888392"/>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0BBFC8-6D4F-094D-A2B0-2CA0A4D4E123}">
      <dsp:nvSpPr>
        <dsp:cNvPr id="0" name=""/>
        <dsp:cNvSpPr/>
      </dsp:nvSpPr>
      <dsp:spPr>
        <a:xfrm>
          <a:off x="4216497" y="2147260"/>
          <a:ext cx="1070354" cy="1070100"/>
        </a:xfrm>
        <a:prstGeom prst="ellipse">
          <a:avLst/>
        </a:prstGeom>
        <a:solidFill>
          <a:schemeClr val="bg1">
            <a:lumMod val="95000"/>
          </a:schemeClr>
        </a:solidFill>
        <a:ln w="15875" cap="flat" cmpd="sng" algn="ctr">
          <a:solidFill>
            <a:srgbClr val="8E3026"/>
          </a:solidFill>
          <a:prstDash val="solid"/>
        </a:ln>
        <a:effectLst/>
      </dsp:spPr>
      <dsp:style>
        <a:lnRef idx="2">
          <a:scrgbClr r="0" g="0" b="0"/>
        </a:lnRef>
        <a:fillRef idx="1">
          <a:scrgbClr r="0" g="0" b="0"/>
        </a:fillRef>
        <a:effectRef idx="0">
          <a:scrgbClr r="0" g="0" b="0"/>
        </a:effectRef>
        <a:fontRef idx="minor">
          <a:schemeClr val="lt1"/>
        </a:fontRef>
      </dsp:style>
    </dsp:sp>
    <dsp:sp modelId="{DA5830C6-4266-D845-B6F7-1DF8F3316CBB}">
      <dsp:nvSpPr>
        <dsp:cNvPr id="0" name=""/>
        <dsp:cNvSpPr/>
      </dsp:nvSpPr>
      <dsp:spPr>
        <a:xfrm>
          <a:off x="4279710" y="2210479"/>
          <a:ext cx="943928" cy="944018"/>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6D2E17-14C4-754A-8C62-D7634554F0EF}">
      <dsp:nvSpPr>
        <dsp:cNvPr id="0" name=""/>
        <dsp:cNvSpPr/>
      </dsp:nvSpPr>
      <dsp:spPr>
        <a:xfrm>
          <a:off x="3797923" y="636759"/>
          <a:ext cx="1371899" cy="1372342"/>
        </a:xfrm>
        <a:prstGeom prst="ellipse">
          <a:avLst/>
        </a:prstGeom>
        <a:solidFill>
          <a:srgbClr val="8E3026"/>
        </a:solidFill>
        <a:ln w="15875" cap="flat" cmpd="sng" algn="ctr">
          <a:solidFill>
            <a:srgbClr val="8E3026"/>
          </a:solidFill>
          <a:prstDash val="solid"/>
        </a:ln>
        <a:effectLst/>
      </dsp:spPr>
      <dsp:style>
        <a:lnRef idx="2">
          <a:scrgbClr r="0" g="0" b="0"/>
        </a:lnRef>
        <a:fillRef idx="1">
          <a:scrgbClr r="0" g="0" b="0"/>
        </a:fillRef>
        <a:effectRef idx="0">
          <a:scrgbClr r="0" g="0" b="0"/>
        </a:effectRef>
        <a:fontRef idx="minor">
          <a:schemeClr val="lt1"/>
        </a:fontRef>
      </dsp:style>
    </dsp:sp>
    <dsp:sp modelId="{375538A0-C419-D847-83A7-02C018F89968}">
      <dsp:nvSpPr>
        <dsp:cNvPr id="0" name=""/>
        <dsp:cNvSpPr/>
      </dsp:nvSpPr>
      <dsp:spPr>
        <a:xfrm>
          <a:off x="4945158" y="299712"/>
          <a:ext cx="449326" cy="449634"/>
        </a:xfrm>
        <a:prstGeom prst="donut">
          <a:avLst>
            <a:gd name="adj" fmla="val 7460"/>
          </a:avLst>
        </a:prstGeom>
        <a:solidFill>
          <a:srgbClr val="8E3026"/>
        </a:solidFill>
        <a:ln w="15875" cap="flat" cmpd="sng" algn="ctr">
          <a:solidFill>
            <a:srgbClr val="8E3026"/>
          </a:solidFill>
          <a:prstDash val="solid"/>
        </a:ln>
        <a:effectLst/>
      </dsp:spPr>
      <dsp:style>
        <a:lnRef idx="2">
          <a:scrgbClr r="0" g="0" b="0"/>
        </a:lnRef>
        <a:fillRef idx="1">
          <a:scrgbClr r="0" g="0" b="0"/>
        </a:fillRef>
        <a:effectRef idx="0">
          <a:scrgbClr r="0" g="0" b="0"/>
        </a:effectRef>
        <a:fontRef idx="minor">
          <a:schemeClr val="lt1"/>
        </a:fontRef>
      </dsp:style>
    </dsp:sp>
    <dsp:sp modelId="{4F8BF162-DAFA-4340-B845-04DBDF5D599C}">
      <dsp:nvSpPr>
        <dsp:cNvPr id="0" name=""/>
        <dsp:cNvSpPr/>
      </dsp:nvSpPr>
      <dsp:spPr>
        <a:xfrm>
          <a:off x="5395340" y="3221978"/>
          <a:ext cx="337422" cy="337047"/>
        </a:xfrm>
        <a:prstGeom prst="donut">
          <a:avLst>
            <a:gd name="adj" fmla="val 7460"/>
          </a:avLst>
        </a:prstGeom>
        <a:solidFill>
          <a:schemeClr val="bg1"/>
        </a:solidFill>
        <a:ln w="15875" cap="flat" cmpd="sng" algn="ctr">
          <a:solidFill>
            <a:srgbClr val="8E3026"/>
          </a:solidFill>
          <a:prstDash val="solid"/>
        </a:ln>
        <a:effectLst/>
      </dsp:spPr>
      <dsp:style>
        <a:lnRef idx="2">
          <a:scrgbClr r="0" g="0" b="0"/>
        </a:lnRef>
        <a:fillRef idx="1">
          <a:scrgbClr r="0" g="0" b="0"/>
        </a:fillRef>
        <a:effectRef idx="0">
          <a:scrgbClr r="0" g="0" b="0"/>
        </a:effectRef>
        <a:fontRef idx="minor">
          <a:schemeClr val="lt1"/>
        </a:fontRef>
      </dsp:style>
    </dsp:sp>
    <dsp:sp modelId="{EBC69731-5E7E-5549-A2CF-55BA6ECA4ECD}">
      <dsp:nvSpPr>
        <dsp:cNvPr id="0" name=""/>
        <dsp:cNvSpPr/>
      </dsp:nvSpPr>
      <dsp:spPr>
        <a:xfrm>
          <a:off x="3870532" y="709212"/>
          <a:ext cx="1227533" cy="1227437"/>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5AC96A-4985-AD46-800C-61B425FE53A0}">
      <dsp:nvSpPr>
        <dsp:cNvPr id="0" name=""/>
        <dsp:cNvSpPr/>
      </dsp:nvSpPr>
      <dsp:spPr>
        <a:xfrm>
          <a:off x="0" y="709212"/>
          <a:ext cx="3035092" cy="985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 numCol="1" spcCol="1270" anchor="b" anchorCtr="0">
          <a:noAutofit/>
        </a:bodyPr>
        <a:lstStyle/>
        <a:p>
          <a:pPr marL="0" lvl="0" indent="0" algn="r" defTabSz="2889250">
            <a:lnSpc>
              <a:spcPct val="90000"/>
            </a:lnSpc>
            <a:spcBef>
              <a:spcPct val="0"/>
            </a:spcBef>
            <a:spcAft>
              <a:spcPct val="35000"/>
            </a:spcAft>
            <a:buNone/>
          </a:pPr>
          <a:endParaRPr lang="en-US" sz="6500" kern="1200"/>
        </a:p>
      </dsp:txBody>
      <dsp:txXfrm>
        <a:off x="0" y="709212"/>
        <a:ext cx="3035092" cy="985572"/>
      </dsp:txXfrm>
    </dsp:sp>
    <dsp:sp modelId="{B44DB074-6913-E04A-9291-EFD3D1A05DBC}">
      <dsp:nvSpPr>
        <dsp:cNvPr id="0" name=""/>
        <dsp:cNvSpPr/>
      </dsp:nvSpPr>
      <dsp:spPr>
        <a:xfrm>
          <a:off x="5507244" y="2210479"/>
          <a:ext cx="3035092" cy="944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930" tIns="74930" rIns="74930" bIns="74930" numCol="1" spcCol="1270" anchor="ctr" anchorCtr="0">
          <a:noAutofit/>
        </a:bodyPr>
        <a:lstStyle/>
        <a:p>
          <a:pPr marL="0" lvl="0" indent="0" algn="l" defTabSz="2622550">
            <a:lnSpc>
              <a:spcPct val="90000"/>
            </a:lnSpc>
            <a:spcBef>
              <a:spcPct val="0"/>
            </a:spcBef>
            <a:spcAft>
              <a:spcPct val="35000"/>
            </a:spcAft>
            <a:buNone/>
          </a:pPr>
          <a:endParaRPr lang="en-US" sz="5900" kern="1200"/>
        </a:p>
      </dsp:txBody>
      <dsp:txXfrm>
        <a:off x="5507244" y="2210479"/>
        <a:ext cx="3035092" cy="944018"/>
      </dsp:txXfrm>
    </dsp:sp>
    <dsp:sp modelId="{660D34A0-C76E-6D42-A04E-2C9AA649CBDA}">
      <dsp:nvSpPr>
        <dsp:cNvPr id="0" name=""/>
        <dsp:cNvSpPr/>
      </dsp:nvSpPr>
      <dsp:spPr>
        <a:xfrm>
          <a:off x="5395340" y="709212"/>
          <a:ext cx="3035092" cy="1227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l" defTabSz="2889250">
            <a:lnSpc>
              <a:spcPct val="90000"/>
            </a:lnSpc>
            <a:spcBef>
              <a:spcPct val="0"/>
            </a:spcBef>
            <a:spcAft>
              <a:spcPct val="35000"/>
            </a:spcAft>
            <a:buNone/>
          </a:pPr>
          <a:endParaRPr lang="en-US" sz="6500" kern="1200" dirty="0"/>
        </a:p>
      </dsp:txBody>
      <dsp:txXfrm>
        <a:off x="5395340" y="709212"/>
        <a:ext cx="3035092" cy="12274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9A2D75-3ABF-5D44-B3F1-9C8C5EE48196}">
      <dsp:nvSpPr>
        <dsp:cNvPr id="0" name=""/>
        <dsp:cNvSpPr/>
      </dsp:nvSpPr>
      <dsp:spPr>
        <a:xfrm>
          <a:off x="3117436" y="1225"/>
          <a:ext cx="1466586" cy="1466586"/>
        </a:xfrm>
        <a:prstGeom prst="ellipse">
          <a:avLst/>
        </a:prstGeom>
        <a:solidFill>
          <a:srgbClr val="8E302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dirty="0"/>
        </a:p>
      </dsp:txBody>
      <dsp:txXfrm>
        <a:off x="3332213" y="216002"/>
        <a:ext cx="1037032" cy="1037032"/>
      </dsp:txXfrm>
    </dsp:sp>
    <dsp:sp modelId="{F70CD239-9FBB-BE48-A170-A50751F4092E}">
      <dsp:nvSpPr>
        <dsp:cNvPr id="0" name=""/>
        <dsp:cNvSpPr/>
      </dsp:nvSpPr>
      <dsp:spPr>
        <a:xfrm rot="2160000">
          <a:off x="4537926" y="1128322"/>
          <a:ext cx="390924" cy="494972"/>
        </a:xfrm>
        <a:prstGeom prst="righ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4549125" y="1192849"/>
        <a:ext cx="273647" cy="296984"/>
      </dsp:txXfrm>
    </dsp:sp>
    <dsp:sp modelId="{C059CD75-1392-9E47-B752-3019D7A0710C}">
      <dsp:nvSpPr>
        <dsp:cNvPr id="0" name=""/>
        <dsp:cNvSpPr/>
      </dsp:nvSpPr>
      <dsp:spPr>
        <a:xfrm>
          <a:off x="4900656" y="1296810"/>
          <a:ext cx="1466586" cy="1466586"/>
        </a:xfrm>
        <a:prstGeom prst="ellipse">
          <a:avLst/>
        </a:prstGeom>
        <a:solidFill>
          <a:srgbClr val="8E302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5115433" y="1511587"/>
        <a:ext cx="1037032" cy="1037032"/>
      </dsp:txXfrm>
    </dsp:sp>
    <dsp:sp modelId="{8ED223EE-5F8B-1649-B553-744E584FD6CB}">
      <dsp:nvSpPr>
        <dsp:cNvPr id="0" name=""/>
        <dsp:cNvSpPr/>
      </dsp:nvSpPr>
      <dsp:spPr>
        <a:xfrm rot="6480000">
          <a:off x="5101341" y="2820245"/>
          <a:ext cx="390924" cy="494972"/>
        </a:xfrm>
        <a:prstGeom prst="righ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10800000">
        <a:off x="5178100" y="2863470"/>
        <a:ext cx="273647" cy="296984"/>
      </dsp:txXfrm>
    </dsp:sp>
    <dsp:sp modelId="{4069DAD2-35D8-0045-9934-FA50CF4A1769}">
      <dsp:nvSpPr>
        <dsp:cNvPr id="0" name=""/>
        <dsp:cNvSpPr/>
      </dsp:nvSpPr>
      <dsp:spPr>
        <a:xfrm>
          <a:off x="4219527" y="3393111"/>
          <a:ext cx="1466586" cy="1466586"/>
        </a:xfrm>
        <a:prstGeom prst="ellipse">
          <a:avLst/>
        </a:prstGeom>
        <a:solidFill>
          <a:srgbClr val="8E302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4434304" y="3607888"/>
        <a:ext cx="1037032" cy="1037032"/>
      </dsp:txXfrm>
    </dsp:sp>
    <dsp:sp modelId="{FB7F5EA5-7EEA-5C40-96D1-F72AB8D12B14}">
      <dsp:nvSpPr>
        <dsp:cNvPr id="0" name=""/>
        <dsp:cNvSpPr/>
      </dsp:nvSpPr>
      <dsp:spPr>
        <a:xfrm rot="10800000">
          <a:off x="3666331" y="3878918"/>
          <a:ext cx="390924" cy="494972"/>
        </a:xfrm>
        <a:prstGeom prst="righ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10800000">
        <a:off x="3783608" y="3977912"/>
        <a:ext cx="273647" cy="296984"/>
      </dsp:txXfrm>
    </dsp:sp>
    <dsp:sp modelId="{F9C077A5-7D77-EE4B-8334-9291DD462569}">
      <dsp:nvSpPr>
        <dsp:cNvPr id="0" name=""/>
        <dsp:cNvSpPr/>
      </dsp:nvSpPr>
      <dsp:spPr>
        <a:xfrm>
          <a:off x="2015346" y="3393111"/>
          <a:ext cx="1466586" cy="1466586"/>
        </a:xfrm>
        <a:prstGeom prst="ellipse">
          <a:avLst/>
        </a:prstGeom>
        <a:solidFill>
          <a:srgbClr val="8E302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2230123" y="3607888"/>
        <a:ext cx="1037032" cy="1037032"/>
      </dsp:txXfrm>
    </dsp:sp>
    <dsp:sp modelId="{5F2E4228-26BA-C24B-9DE2-E5C32DD3CCEC}">
      <dsp:nvSpPr>
        <dsp:cNvPr id="0" name=""/>
        <dsp:cNvSpPr/>
      </dsp:nvSpPr>
      <dsp:spPr>
        <a:xfrm rot="15120000">
          <a:off x="2216031" y="2841290"/>
          <a:ext cx="390924" cy="494972"/>
        </a:xfrm>
        <a:prstGeom prst="righ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10800000">
        <a:off x="2292790" y="2996053"/>
        <a:ext cx="273647" cy="296984"/>
      </dsp:txXfrm>
    </dsp:sp>
    <dsp:sp modelId="{5940B05D-2386-C540-B759-470FE14ED010}">
      <dsp:nvSpPr>
        <dsp:cNvPr id="0" name=""/>
        <dsp:cNvSpPr/>
      </dsp:nvSpPr>
      <dsp:spPr>
        <a:xfrm>
          <a:off x="1334216" y="1296810"/>
          <a:ext cx="1466586" cy="1466586"/>
        </a:xfrm>
        <a:prstGeom prst="ellipse">
          <a:avLst/>
        </a:prstGeom>
        <a:solidFill>
          <a:srgbClr val="8E302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1548993" y="1511587"/>
        <a:ext cx="1037032" cy="1037032"/>
      </dsp:txXfrm>
    </dsp:sp>
    <dsp:sp modelId="{270A3A4F-2B0A-5748-86BA-5B3C4B1BF261}">
      <dsp:nvSpPr>
        <dsp:cNvPr id="0" name=""/>
        <dsp:cNvSpPr/>
      </dsp:nvSpPr>
      <dsp:spPr>
        <a:xfrm rot="19440000">
          <a:off x="2754706" y="1141328"/>
          <a:ext cx="390924" cy="494972"/>
        </a:xfrm>
        <a:prstGeom prst="righ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2765905" y="1274789"/>
        <a:ext cx="273647" cy="2969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EC066D-E750-4542-BBA1-E11D10D9E235}">
      <dsp:nvSpPr>
        <dsp:cNvPr id="0" name=""/>
        <dsp:cNvSpPr/>
      </dsp:nvSpPr>
      <dsp:spPr>
        <a:xfrm>
          <a:off x="0" y="0"/>
          <a:ext cx="1693579" cy="4614862"/>
        </a:xfrm>
        <a:prstGeom prst="roundRect">
          <a:avLst>
            <a:gd name="adj" fmla="val 10000"/>
          </a:avLst>
        </a:prstGeom>
        <a:solidFill>
          <a:srgbClr val="8E302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endParaRPr lang="en-US" sz="3700" kern="1200" dirty="0"/>
        </a:p>
      </dsp:txBody>
      <dsp:txXfrm>
        <a:off x="0" y="1845944"/>
        <a:ext cx="1693579" cy="1845944"/>
      </dsp:txXfrm>
    </dsp:sp>
    <dsp:sp modelId="{B4EB700D-B87E-6346-BFFC-6960FF39F135}">
      <dsp:nvSpPr>
        <dsp:cNvPr id="0" name=""/>
        <dsp:cNvSpPr/>
      </dsp:nvSpPr>
      <dsp:spPr>
        <a:xfrm>
          <a:off x="78415" y="276891"/>
          <a:ext cx="1536749" cy="1536749"/>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68D710-4741-5043-A60C-C0495E9016DE}">
      <dsp:nvSpPr>
        <dsp:cNvPr id="0" name=""/>
        <dsp:cNvSpPr/>
      </dsp:nvSpPr>
      <dsp:spPr>
        <a:xfrm>
          <a:off x="1744386" y="0"/>
          <a:ext cx="1693579" cy="4614862"/>
        </a:xfrm>
        <a:prstGeom prst="roundRect">
          <a:avLst>
            <a:gd name="adj" fmla="val 10000"/>
          </a:avLst>
        </a:prstGeom>
        <a:solidFill>
          <a:srgbClr val="8E302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endParaRPr lang="en-US" sz="3700" kern="1200"/>
        </a:p>
      </dsp:txBody>
      <dsp:txXfrm>
        <a:off x="1744386" y="1845944"/>
        <a:ext cx="1693579" cy="1845944"/>
      </dsp:txXfrm>
    </dsp:sp>
    <dsp:sp modelId="{56C65C38-0075-234D-A33D-6C49151299DE}">
      <dsp:nvSpPr>
        <dsp:cNvPr id="0" name=""/>
        <dsp:cNvSpPr/>
      </dsp:nvSpPr>
      <dsp:spPr>
        <a:xfrm>
          <a:off x="1822802" y="276891"/>
          <a:ext cx="1536749" cy="1536749"/>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939CD9-890C-BF43-9F1A-6B892C0EAB6E}">
      <dsp:nvSpPr>
        <dsp:cNvPr id="0" name=""/>
        <dsp:cNvSpPr/>
      </dsp:nvSpPr>
      <dsp:spPr>
        <a:xfrm>
          <a:off x="3488773" y="0"/>
          <a:ext cx="1693579" cy="4614862"/>
        </a:xfrm>
        <a:prstGeom prst="roundRect">
          <a:avLst>
            <a:gd name="adj" fmla="val 10000"/>
          </a:avLst>
        </a:prstGeom>
        <a:solidFill>
          <a:srgbClr val="8E302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endParaRPr lang="en-US" sz="3700" kern="1200"/>
        </a:p>
      </dsp:txBody>
      <dsp:txXfrm>
        <a:off x="3488773" y="1845944"/>
        <a:ext cx="1693579" cy="1845944"/>
      </dsp:txXfrm>
    </dsp:sp>
    <dsp:sp modelId="{45A5F8C7-8C70-B542-B163-7E3C53CED7E9}">
      <dsp:nvSpPr>
        <dsp:cNvPr id="0" name=""/>
        <dsp:cNvSpPr/>
      </dsp:nvSpPr>
      <dsp:spPr>
        <a:xfrm>
          <a:off x="3567188" y="276891"/>
          <a:ext cx="1536749" cy="1536749"/>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421824-85F7-6D41-9529-185E247F52E7}">
      <dsp:nvSpPr>
        <dsp:cNvPr id="0" name=""/>
        <dsp:cNvSpPr/>
      </dsp:nvSpPr>
      <dsp:spPr>
        <a:xfrm>
          <a:off x="5233160" y="0"/>
          <a:ext cx="1693579" cy="4614862"/>
        </a:xfrm>
        <a:prstGeom prst="roundRect">
          <a:avLst>
            <a:gd name="adj" fmla="val 10000"/>
          </a:avLst>
        </a:prstGeom>
        <a:solidFill>
          <a:srgbClr val="8E302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endParaRPr lang="en-US" sz="3700" kern="1200"/>
        </a:p>
      </dsp:txBody>
      <dsp:txXfrm>
        <a:off x="5233160" y="1845944"/>
        <a:ext cx="1693579" cy="1845944"/>
      </dsp:txXfrm>
    </dsp:sp>
    <dsp:sp modelId="{DE5B2E66-8AEE-8341-9336-342FFA55A410}">
      <dsp:nvSpPr>
        <dsp:cNvPr id="0" name=""/>
        <dsp:cNvSpPr/>
      </dsp:nvSpPr>
      <dsp:spPr>
        <a:xfrm>
          <a:off x="5311575" y="276891"/>
          <a:ext cx="1536749" cy="1536749"/>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011687-0634-5644-909E-9AEFBD798C0F}">
      <dsp:nvSpPr>
        <dsp:cNvPr id="0" name=""/>
        <dsp:cNvSpPr/>
      </dsp:nvSpPr>
      <dsp:spPr>
        <a:xfrm>
          <a:off x="6977547" y="0"/>
          <a:ext cx="1693579" cy="4614862"/>
        </a:xfrm>
        <a:prstGeom prst="roundRect">
          <a:avLst>
            <a:gd name="adj" fmla="val 10000"/>
          </a:avLst>
        </a:prstGeom>
        <a:solidFill>
          <a:srgbClr val="8E302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endParaRPr lang="en-US" sz="3700" kern="1200"/>
        </a:p>
      </dsp:txBody>
      <dsp:txXfrm>
        <a:off x="6977547" y="1845944"/>
        <a:ext cx="1693579" cy="1845944"/>
      </dsp:txXfrm>
    </dsp:sp>
    <dsp:sp modelId="{91937BA0-FF46-0944-B7E2-6D7BE97089B3}">
      <dsp:nvSpPr>
        <dsp:cNvPr id="0" name=""/>
        <dsp:cNvSpPr/>
      </dsp:nvSpPr>
      <dsp:spPr>
        <a:xfrm>
          <a:off x="7055962" y="276891"/>
          <a:ext cx="1536749" cy="1536749"/>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723D28-B47E-A74F-B393-341387A4AAAE}">
      <dsp:nvSpPr>
        <dsp:cNvPr id="0" name=""/>
        <dsp:cNvSpPr/>
      </dsp:nvSpPr>
      <dsp:spPr>
        <a:xfrm>
          <a:off x="346845" y="3691889"/>
          <a:ext cx="7977436" cy="692229"/>
        </a:xfrm>
        <a:prstGeom prst="leftRightArrow">
          <a:avLst/>
        </a:prstGeom>
        <a:solidFill>
          <a:schemeClr val="bg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38784E-DEDE-48F2-8817-DBFF87BA46E2}">
      <dsp:nvSpPr>
        <dsp:cNvPr id="0" name=""/>
        <dsp:cNvSpPr/>
      </dsp:nvSpPr>
      <dsp:spPr>
        <a:xfrm rot="5400000">
          <a:off x="-105994" y="423903"/>
          <a:ext cx="706633" cy="494643"/>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 y="565230"/>
        <a:ext cx="494643" cy="211990"/>
      </dsp:txXfrm>
    </dsp:sp>
    <dsp:sp modelId="{03DE3212-022E-4581-B7D4-CE6615D7B327}">
      <dsp:nvSpPr>
        <dsp:cNvPr id="0" name=""/>
        <dsp:cNvSpPr/>
      </dsp:nvSpPr>
      <dsp:spPr>
        <a:xfrm rot="5400000">
          <a:off x="3007050" y="-2335020"/>
          <a:ext cx="459311" cy="5484125"/>
        </a:xfrm>
        <a:prstGeom prst="round2SameRect">
          <a:avLst/>
        </a:prstGeom>
        <a:solidFill>
          <a:schemeClr val="accent3">
            <a:lumMod val="40000"/>
            <a:lumOff val="60000"/>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altLang="en-US" sz="1800" b="1" kern="1200" dirty="0"/>
            <a:t>Quality comprehensive primary health care: reproductive health</a:t>
          </a:r>
          <a:endParaRPr lang="en-US" sz="1800" b="1" kern="1200" dirty="0"/>
        </a:p>
      </dsp:txBody>
      <dsp:txXfrm rot="-5400000">
        <a:off x="494643" y="199809"/>
        <a:ext cx="5461703" cy="414467"/>
      </dsp:txXfrm>
    </dsp:sp>
    <dsp:sp modelId="{B7A4B806-0E50-4E3D-B68F-0BE803373D8D}">
      <dsp:nvSpPr>
        <dsp:cNvPr id="0" name=""/>
        <dsp:cNvSpPr/>
      </dsp:nvSpPr>
      <dsp:spPr>
        <a:xfrm rot="5400000">
          <a:off x="-105994" y="1436550"/>
          <a:ext cx="706633" cy="494643"/>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 y="1577877"/>
        <a:ext cx="494643" cy="211990"/>
      </dsp:txXfrm>
    </dsp:sp>
    <dsp:sp modelId="{54E61277-596B-4D30-91D3-C4F27A523138}">
      <dsp:nvSpPr>
        <dsp:cNvPr id="0" name=""/>
        <dsp:cNvSpPr/>
      </dsp:nvSpPr>
      <dsp:spPr>
        <a:xfrm rot="5400000">
          <a:off x="2640021" y="-1362057"/>
          <a:ext cx="1193369" cy="5484125"/>
        </a:xfrm>
        <a:prstGeom prst="round2SameRect">
          <a:avLst/>
        </a:prstGeom>
        <a:solidFill>
          <a:schemeClr val="accent4">
            <a:lumMod val="40000"/>
            <a:lumOff val="60000"/>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altLang="en-US" sz="1800" b="1" kern="1200" dirty="0"/>
            <a:t>Community Medical Outreaches: Diabetes, hypertension, cancer screening, Mark International Health Days (WAD)</a:t>
          </a:r>
          <a:endParaRPr lang="en-US" sz="1800" b="1" kern="1200" dirty="0"/>
        </a:p>
      </dsp:txBody>
      <dsp:txXfrm rot="-5400000">
        <a:off x="494644" y="841575"/>
        <a:ext cx="5425870" cy="1076859"/>
      </dsp:txXfrm>
    </dsp:sp>
    <dsp:sp modelId="{C6007885-1806-40FB-A295-935508A4DFDD}">
      <dsp:nvSpPr>
        <dsp:cNvPr id="0" name=""/>
        <dsp:cNvSpPr/>
      </dsp:nvSpPr>
      <dsp:spPr>
        <a:xfrm rot="5400000">
          <a:off x="-105994" y="2345252"/>
          <a:ext cx="706633" cy="494643"/>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 y="2486579"/>
        <a:ext cx="494643" cy="211990"/>
      </dsp:txXfrm>
    </dsp:sp>
    <dsp:sp modelId="{9F48CA27-5D95-4669-BCAD-F5B004D8A9B6}">
      <dsp:nvSpPr>
        <dsp:cNvPr id="0" name=""/>
        <dsp:cNvSpPr/>
      </dsp:nvSpPr>
      <dsp:spPr>
        <a:xfrm rot="5400000">
          <a:off x="2863673" y="-273149"/>
          <a:ext cx="746064" cy="5484125"/>
        </a:xfrm>
        <a:prstGeom prst="round2SameRect">
          <a:avLst/>
        </a:prstGeom>
        <a:solidFill>
          <a:schemeClr val="accent5">
            <a:lumMod val="40000"/>
            <a:lumOff val="60000"/>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altLang="en-US" sz="1800" b="1" kern="1200" dirty="0"/>
            <a:t>Quality HIV prevention, care and treatment for all. (90-90-90); Psychosocial support, PMTCT</a:t>
          </a:r>
          <a:endParaRPr lang="en-US" sz="1800" b="1" kern="1200" dirty="0"/>
        </a:p>
      </dsp:txBody>
      <dsp:txXfrm rot="-5400000">
        <a:off x="494643" y="2132301"/>
        <a:ext cx="5447705" cy="673224"/>
      </dsp:txXfrm>
    </dsp:sp>
    <dsp:sp modelId="{E8A76268-FD0B-4928-A767-506D622306F9}">
      <dsp:nvSpPr>
        <dsp:cNvPr id="0" name=""/>
        <dsp:cNvSpPr/>
      </dsp:nvSpPr>
      <dsp:spPr>
        <a:xfrm rot="5400000">
          <a:off x="-103135" y="3124789"/>
          <a:ext cx="706633" cy="494643"/>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rot="-5400000">
        <a:off x="2861" y="3266116"/>
        <a:ext cx="494643" cy="211990"/>
      </dsp:txXfrm>
    </dsp:sp>
    <dsp:sp modelId="{E9BA8A7B-DE91-4902-8CE9-CEDBC9930368}">
      <dsp:nvSpPr>
        <dsp:cNvPr id="0" name=""/>
        <dsp:cNvSpPr/>
      </dsp:nvSpPr>
      <dsp:spPr>
        <a:xfrm rot="5400000">
          <a:off x="2881582" y="573024"/>
          <a:ext cx="710247" cy="5484125"/>
        </a:xfrm>
        <a:prstGeom prst="round2SameRect">
          <a:avLst/>
        </a:prstGeom>
        <a:solidFill>
          <a:schemeClr val="accent6">
            <a:lumMod val="40000"/>
            <a:lumOff val="60000"/>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altLang="en-US" sz="1800" b="1" kern="1200" dirty="0"/>
            <a:t>Home and Community based health activities: Quality Improvement teams, CPWP</a:t>
          </a:r>
          <a:endParaRPr lang="en-US" sz="1800" b="1" kern="1200" dirty="0"/>
        </a:p>
      </dsp:txBody>
      <dsp:txXfrm rot="-5400000">
        <a:off x="494644" y="2994634"/>
        <a:ext cx="5449454" cy="640905"/>
      </dsp:txXfrm>
    </dsp:sp>
    <dsp:sp modelId="{54923981-C923-4A55-B8F1-C74AFE5098E1}">
      <dsp:nvSpPr>
        <dsp:cNvPr id="0" name=""/>
        <dsp:cNvSpPr/>
      </dsp:nvSpPr>
      <dsp:spPr>
        <a:xfrm rot="5400000">
          <a:off x="-105994" y="3994069"/>
          <a:ext cx="706633" cy="494643"/>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 y="4135396"/>
        <a:ext cx="494643" cy="211990"/>
      </dsp:txXfrm>
    </dsp:sp>
    <dsp:sp modelId="{F1855537-D309-4971-A8E7-9C146C7DFEE6}">
      <dsp:nvSpPr>
        <dsp:cNvPr id="0" name=""/>
        <dsp:cNvSpPr/>
      </dsp:nvSpPr>
      <dsp:spPr>
        <a:xfrm rot="5400000">
          <a:off x="2774937" y="1506965"/>
          <a:ext cx="923537" cy="5484125"/>
        </a:xfrm>
        <a:prstGeom prst="round2SameRect">
          <a:avLst/>
        </a:prstGeom>
        <a:solidFill>
          <a:schemeClr val="bg2">
            <a:lumMod val="75000"/>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altLang="en-US" sz="1800" b="1" kern="1200" dirty="0"/>
            <a:t>Specialized clinics: Diabetes, hypertension, cancer screening, oral health, eye clinics, TB, </a:t>
          </a:r>
          <a:r>
            <a:rPr lang="en-GB" altLang="en-US" sz="1800" b="1" kern="1200" dirty="0" err="1"/>
            <a:t>Obs.Gynae</a:t>
          </a:r>
          <a:r>
            <a:rPr lang="en-GB" altLang="en-US" sz="1800" b="1" kern="1200" dirty="0"/>
            <a:t>, Maternity services </a:t>
          </a:r>
          <a:endParaRPr lang="en-US" sz="1800" b="1" kern="1200" dirty="0"/>
        </a:p>
      </dsp:txBody>
      <dsp:txXfrm rot="-5400000">
        <a:off x="494644" y="3832342"/>
        <a:ext cx="5439042" cy="833371"/>
      </dsp:txXfrm>
    </dsp:sp>
    <dsp:sp modelId="{5D1BA44A-B33B-4395-9DBA-DC401CEFF1E3}">
      <dsp:nvSpPr>
        <dsp:cNvPr id="0" name=""/>
        <dsp:cNvSpPr/>
      </dsp:nvSpPr>
      <dsp:spPr>
        <a:xfrm rot="5400000">
          <a:off x="-105994" y="4639687"/>
          <a:ext cx="706633" cy="494643"/>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 y="4781014"/>
        <a:ext cx="494643" cy="211990"/>
      </dsp:txXfrm>
    </dsp:sp>
    <dsp:sp modelId="{0EEB9DEC-9A57-47F8-9842-A67150CBA781}">
      <dsp:nvSpPr>
        <dsp:cNvPr id="0" name=""/>
        <dsp:cNvSpPr/>
      </dsp:nvSpPr>
      <dsp:spPr>
        <a:xfrm rot="5400000">
          <a:off x="3007050" y="2305061"/>
          <a:ext cx="459311" cy="5484125"/>
        </a:xfrm>
        <a:prstGeom prst="round2SameRect">
          <a:avLst/>
        </a:prstGeom>
        <a:solidFill>
          <a:schemeClr val="accent1">
            <a:lumMod val="40000"/>
            <a:lumOff val="60000"/>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altLang="en-US" sz="1800" b="1" kern="1200" dirty="0"/>
            <a:t>Research and development</a:t>
          </a:r>
          <a:endParaRPr lang="en-US" sz="1600" kern="1200" dirty="0"/>
        </a:p>
      </dsp:txBody>
      <dsp:txXfrm rot="-5400000">
        <a:off x="494643" y="4839890"/>
        <a:ext cx="5461703" cy="414467"/>
      </dsp:txXfrm>
    </dsp:sp>
    <dsp:sp modelId="{44AA6F05-E10D-46E3-AD0C-52348D888B41}">
      <dsp:nvSpPr>
        <dsp:cNvPr id="0" name=""/>
        <dsp:cNvSpPr/>
      </dsp:nvSpPr>
      <dsp:spPr>
        <a:xfrm rot="5400000">
          <a:off x="-105994" y="5285305"/>
          <a:ext cx="706633" cy="494643"/>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 y="5426632"/>
        <a:ext cx="494643" cy="211990"/>
      </dsp:txXfrm>
    </dsp:sp>
    <dsp:sp modelId="{85B0078C-4E15-4B37-8747-F13551D3A1CE}">
      <dsp:nvSpPr>
        <dsp:cNvPr id="0" name=""/>
        <dsp:cNvSpPr/>
      </dsp:nvSpPr>
      <dsp:spPr>
        <a:xfrm rot="5400000">
          <a:off x="3007050" y="2877626"/>
          <a:ext cx="459311" cy="5484125"/>
        </a:xfrm>
        <a:prstGeom prst="round2SameRect">
          <a:avLst/>
        </a:prstGeom>
        <a:solidFill>
          <a:schemeClr val="accent2">
            <a:lumMod val="60000"/>
            <a:lumOff val="40000"/>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altLang="en-US" sz="1800" b="1" kern="1200" dirty="0"/>
            <a:t>Expansion from Health care centre to Hospital</a:t>
          </a:r>
          <a:endParaRPr lang="en-US" sz="1800" b="1" kern="1200" dirty="0"/>
        </a:p>
      </dsp:txBody>
      <dsp:txXfrm rot="-5400000">
        <a:off x="494643" y="5412455"/>
        <a:ext cx="5461703" cy="414467"/>
      </dsp:txXfrm>
    </dsp:sp>
  </dsp:spTree>
</dsp:drawing>
</file>

<file path=ppt/diagrams/layout1.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11/6/2018</a:t>
            </a:fld>
            <a:endParaRPr lang="en-US" dirty="0"/>
          </a:p>
        </p:txBody>
      </p:sp>
      <p:sp>
        <p:nvSpPr>
          <p:cNvPr id="5" name="Footer Placeholder 4"/>
          <p:cNvSpPr>
            <a:spLocks noGrp="1"/>
          </p:cNvSpPr>
          <p:nvPr>
            <p:ph type="ftr" sz="quarter" idx="11"/>
          </p:nvPr>
        </p:nvSpPr>
        <p:spPr>
          <a:xfrm>
            <a:off x="2396319" y="329308"/>
            <a:ext cx="3086292" cy="309201"/>
          </a:xfrm>
        </p:spPr>
        <p:txBody>
          <a:bodyPr/>
          <a:lstStyle/>
          <a:p>
            <a:endParaRPr lang="en-US" dirty="0"/>
          </a:p>
        </p:txBody>
      </p:sp>
      <p:sp>
        <p:nvSpPr>
          <p:cNvPr id="6" name="Slide Number Placeholder 5"/>
          <p:cNvSpPr>
            <a:spLocks noGrp="1"/>
          </p:cNvSpPr>
          <p:nvPr>
            <p:ph type="sldNum" sz="quarter" idx="12"/>
          </p:nvPr>
        </p:nvSpPr>
        <p:spPr>
          <a:xfrm>
            <a:off x="1434703" y="798973"/>
            <a:ext cx="802005"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8" name="Picture 7">
            <a:extLst>
              <a:ext uri="{FF2B5EF4-FFF2-40B4-BE49-F238E27FC236}">
                <a16:creationId xmlns:a16="http://schemas.microsoft.com/office/drawing/2014/main" id="{C4F76770-A26D-4C6E-A326-A51B0D5492D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929067" y="6315655"/>
            <a:ext cx="1284279" cy="335548"/>
          </a:xfrm>
          <a:prstGeom prst="rect">
            <a:avLst/>
          </a:prstGeom>
        </p:spPr>
      </p:pic>
      <p:sp>
        <p:nvSpPr>
          <p:cNvPr id="9" name="TextBox 8">
            <a:extLst>
              <a:ext uri="{FF2B5EF4-FFF2-40B4-BE49-F238E27FC236}">
                <a16:creationId xmlns:a16="http://schemas.microsoft.com/office/drawing/2014/main" id="{8BF51914-7B9A-458B-B2CA-D0F1B2D6C0C8}"/>
              </a:ext>
            </a:extLst>
          </p:cNvPr>
          <p:cNvSpPr txBox="1"/>
          <p:nvPr userDrawn="1"/>
        </p:nvSpPr>
        <p:spPr>
          <a:xfrm>
            <a:off x="272848" y="6415801"/>
            <a:ext cx="2042336" cy="246221"/>
          </a:xfrm>
          <a:prstGeom prst="rect">
            <a:avLst/>
          </a:prstGeom>
          <a:noFill/>
        </p:spPr>
        <p:txBody>
          <a:bodyPr wrap="square" rtlCol="0">
            <a:spAutoFit/>
          </a:bodyPr>
          <a:lstStyle/>
          <a:p>
            <a:r>
              <a:rPr lang="en-US" sz="1000" dirty="0">
                <a:solidFill>
                  <a:schemeClr val="bg1">
                    <a:lumMod val="50000"/>
                  </a:schemeClr>
                </a:solidFill>
                <a:latin typeface="+mn-lt"/>
              </a:rPr>
              <a:t>GBSN 2018 Annual Conference</a:t>
            </a:r>
          </a:p>
        </p:txBody>
      </p:sp>
    </p:spTree>
    <p:extLst>
      <p:ext uri="{BB962C8B-B14F-4D97-AF65-F5344CB8AC3E}">
        <p14:creationId xmlns:p14="http://schemas.microsoft.com/office/powerpoint/2010/main" val="4110240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11/6/2018</a:t>
            </a:fld>
            <a:endParaRPr lang="en-US" dirty="0"/>
          </a:p>
        </p:txBody>
      </p:sp>
      <p:sp>
        <p:nvSpPr>
          <p:cNvPr id="5" name="Footer Placeholder 4"/>
          <p:cNvSpPr>
            <a:spLocks noGrp="1"/>
          </p:cNvSpPr>
          <p:nvPr>
            <p:ph type="ftr" sz="quarter" idx="11"/>
          </p:nvPr>
        </p:nvSpPr>
        <p:spPr/>
        <p:txBody>
          <a:bodyPr/>
          <a:lstStyle/>
          <a:p>
            <a:r>
              <a:rPr lang="en-US"/>
              <a:t>Insert Session Title</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94335442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11/6/2018</a:t>
            </a:fld>
            <a:endParaRPr lang="en-US" dirty="0"/>
          </a:p>
        </p:txBody>
      </p:sp>
      <p:sp>
        <p:nvSpPr>
          <p:cNvPr id="5" name="Footer Placeholder 4"/>
          <p:cNvSpPr>
            <a:spLocks noGrp="1"/>
          </p:cNvSpPr>
          <p:nvPr>
            <p:ph type="ftr" sz="quarter" idx="11"/>
          </p:nvPr>
        </p:nvSpPr>
        <p:spPr/>
        <p:txBody>
          <a:bodyPr/>
          <a:lstStyle/>
          <a:p>
            <a:r>
              <a:rPr lang="en-US"/>
              <a:t>Insert Session Title</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873797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6" name="Footer Placeholder 5"/>
          <p:cNvSpPr>
            <a:spLocks noGrp="1"/>
          </p:cNvSpPr>
          <p:nvPr>
            <p:ph type="ftr" sz="quarter" idx="11"/>
          </p:nvPr>
        </p:nvSpPr>
        <p:spPr/>
        <p:txBody>
          <a:bodyPr/>
          <a:lstStyle/>
          <a:p>
            <a:endParaRPr lang="en-US" dirty="0"/>
          </a:p>
        </p:txBody>
      </p:sp>
      <p:sp>
        <p:nvSpPr>
          <p:cNvPr id="10" name="Content Placeholder 2"/>
          <p:cNvSpPr>
            <a:spLocks noGrp="1"/>
          </p:cNvSpPr>
          <p:nvPr>
            <p:ph sz="half" idx="14" hasCustomPrompt="1"/>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dirty="0"/>
              <a:t>Click to edit Master text styles</a:t>
            </a:r>
          </a:p>
          <a:p>
            <a:pPr lvl="1"/>
            <a:r>
              <a:rPr lang="en-US" dirty="0"/>
              <a:t>Second level</a:t>
            </a:r>
          </a:p>
          <a:p>
            <a:pPr lvl="2"/>
            <a:r>
              <a:rPr lang="en-US" dirty="0"/>
              <a:t>Third level</a:t>
            </a:r>
          </a:p>
        </p:txBody>
      </p:sp>
      <p:sp>
        <p:nvSpPr>
          <p:cNvPr id="11" name="Content Placeholder 2"/>
          <p:cNvSpPr>
            <a:spLocks noGrp="1"/>
          </p:cNvSpPr>
          <p:nvPr>
            <p:ph sz="half" idx="15" hasCustomPrompt="1"/>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dirty="0"/>
              <a:t>Click to edit Master text styles</a:t>
            </a:r>
          </a:p>
          <a:p>
            <a:pPr lvl="1"/>
            <a:r>
              <a:rPr lang="en-US" dirty="0"/>
              <a:t>Second level</a:t>
            </a:r>
          </a:p>
          <a:p>
            <a:pPr lvl="2"/>
            <a:r>
              <a:rPr lang="en-US" dirty="0"/>
              <a:t>Third level</a:t>
            </a:r>
          </a:p>
        </p:txBody>
      </p:sp>
      <p:pic>
        <p:nvPicPr>
          <p:cNvPr id="9" name="Picture 8">
            <a:extLst>
              <a:ext uri="{FF2B5EF4-FFF2-40B4-BE49-F238E27FC236}">
                <a16:creationId xmlns:a16="http://schemas.microsoft.com/office/drawing/2014/main" id="{484AD4BA-913F-CC40-8D04-96A056FA431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929067" y="6315655"/>
            <a:ext cx="1284279" cy="335548"/>
          </a:xfrm>
          <a:prstGeom prst="rect">
            <a:avLst/>
          </a:prstGeom>
        </p:spPr>
      </p:pic>
      <p:sp>
        <p:nvSpPr>
          <p:cNvPr id="12" name="TextBox 11">
            <a:extLst>
              <a:ext uri="{FF2B5EF4-FFF2-40B4-BE49-F238E27FC236}">
                <a16:creationId xmlns:a16="http://schemas.microsoft.com/office/drawing/2014/main" id="{47CDD8EF-732D-BC4D-B614-76C800CC535D}"/>
              </a:ext>
            </a:extLst>
          </p:cNvPr>
          <p:cNvSpPr txBox="1"/>
          <p:nvPr userDrawn="1"/>
        </p:nvSpPr>
        <p:spPr>
          <a:xfrm>
            <a:off x="272848" y="6415801"/>
            <a:ext cx="2042336" cy="246221"/>
          </a:xfrm>
          <a:prstGeom prst="rect">
            <a:avLst/>
          </a:prstGeom>
          <a:noFill/>
        </p:spPr>
        <p:txBody>
          <a:bodyPr wrap="square" rtlCol="0">
            <a:spAutoFit/>
          </a:bodyPr>
          <a:lstStyle/>
          <a:p>
            <a:r>
              <a:rPr lang="en-US" sz="1000" dirty="0">
                <a:solidFill>
                  <a:schemeClr val="bg1">
                    <a:lumMod val="50000"/>
                  </a:schemeClr>
                </a:solidFill>
                <a:latin typeface="+mn-lt"/>
              </a:rPr>
              <a:t>GBSN 2018 Annual Conference</a:t>
            </a:r>
          </a:p>
        </p:txBody>
      </p:sp>
      <p:sp>
        <p:nvSpPr>
          <p:cNvPr id="5" name="Picture Placeholder 4">
            <a:extLst>
              <a:ext uri="{FF2B5EF4-FFF2-40B4-BE49-F238E27FC236}">
                <a16:creationId xmlns:a16="http://schemas.microsoft.com/office/drawing/2014/main" id="{8C350CA6-8906-1742-8504-55FB86DBDD6E}"/>
              </a:ext>
            </a:extLst>
          </p:cNvPr>
          <p:cNvSpPr>
            <a:spLocks noGrp="1"/>
          </p:cNvSpPr>
          <p:nvPr>
            <p:ph type="pic" sz="quarter" idx="16"/>
          </p:nvPr>
        </p:nvSpPr>
        <p:spPr>
          <a:xfrm>
            <a:off x="4636009" y="2784475"/>
            <a:ext cx="3767328" cy="1554480"/>
          </a:xfrm>
        </p:spPr>
        <p:txBody>
          <a:bodyPr/>
          <a:lstStyle/>
          <a:p>
            <a:endParaRPr lang="en-US"/>
          </a:p>
        </p:txBody>
      </p:sp>
      <p:sp>
        <p:nvSpPr>
          <p:cNvPr id="13" name="Picture Placeholder 12">
            <a:extLst>
              <a:ext uri="{FF2B5EF4-FFF2-40B4-BE49-F238E27FC236}">
                <a16:creationId xmlns:a16="http://schemas.microsoft.com/office/drawing/2014/main" id="{F0C73372-78FA-1640-9F86-B0AEB8AFE4A4}"/>
              </a:ext>
            </a:extLst>
          </p:cNvPr>
          <p:cNvSpPr>
            <a:spLocks noGrp="1"/>
          </p:cNvSpPr>
          <p:nvPr>
            <p:ph type="pic" sz="quarter" idx="17"/>
          </p:nvPr>
        </p:nvSpPr>
        <p:spPr>
          <a:xfrm>
            <a:off x="4636009" y="4497070"/>
            <a:ext cx="3767327" cy="1554480"/>
          </a:xfrm>
        </p:spPr>
        <p:txBody>
          <a:bodyPr/>
          <a:lstStyle/>
          <a:p>
            <a:endParaRPr lang="en-US"/>
          </a:p>
        </p:txBody>
      </p:sp>
    </p:spTree>
    <p:extLst>
      <p:ext uri="{BB962C8B-B14F-4D97-AF65-F5344CB8AC3E}">
        <p14:creationId xmlns:p14="http://schemas.microsoft.com/office/powerpoint/2010/main" val="108266887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rgbClr val="8E302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rgbClr val="8E302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hasCustomPrompt="1"/>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p:txBody>
          <a:bodyPr/>
          <a:lstStyle/>
          <a:p>
            <a:endParaRPr lang="en-US"/>
          </a:p>
        </p:txBody>
      </p:sp>
      <p:pic>
        <p:nvPicPr>
          <p:cNvPr id="9" name="Picture 8">
            <a:extLst>
              <a:ext uri="{FF2B5EF4-FFF2-40B4-BE49-F238E27FC236}">
                <a16:creationId xmlns:a16="http://schemas.microsoft.com/office/drawing/2014/main" id="{4C3A5DA6-0EF3-7E4E-90B2-E769D801FCF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929067" y="6315655"/>
            <a:ext cx="1284279" cy="335548"/>
          </a:xfrm>
          <a:prstGeom prst="rect">
            <a:avLst/>
          </a:prstGeom>
        </p:spPr>
      </p:pic>
      <p:sp>
        <p:nvSpPr>
          <p:cNvPr id="10" name="TextBox 9">
            <a:extLst>
              <a:ext uri="{FF2B5EF4-FFF2-40B4-BE49-F238E27FC236}">
                <a16:creationId xmlns:a16="http://schemas.microsoft.com/office/drawing/2014/main" id="{902DCF53-A347-0C4A-A396-9B4EDE4ABF35}"/>
              </a:ext>
            </a:extLst>
          </p:cNvPr>
          <p:cNvSpPr txBox="1"/>
          <p:nvPr userDrawn="1"/>
        </p:nvSpPr>
        <p:spPr>
          <a:xfrm>
            <a:off x="272848" y="6415801"/>
            <a:ext cx="2042336" cy="246221"/>
          </a:xfrm>
          <a:prstGeom prst="rect">
            <a:avLst/>
          </a:prstGeom>
          <a:noFill/>
        </p:spPr>
        <p:txBody>
          <a:bodyPr wrap="square" rtlCol="0">
            <a:spAutoFit/>
          </a:bodyPr>
          <a:lstStyle/>
          <a:p>
            <a:r>
              <a:rPr lang="en-US" sz="1000" dirty="0">
                <a:solidFill>
                  <a:schemeClr val="bg1">
                    <a:lumMod val="50000"/>
                  </a:schemeClr>
                </a:solidFill>
                <a:latin typeface="+mn-lt"/>
              </a:rPr>
              <a:t>GBSN 2018 Annual Conference</a:t>
            </a:r>
          </a:p>
        </p:txBody>
      </p:sp>
      <p:sp>
        <p:nvSpPr>
          <p:cNvPr id="15" name="Text Placeholder 14">
            <a:extLst>
              <a:ext uri="{FF2B5EF4-FFF2-40B4-BE49-F238E27FC236}">
                <a16:creationId xmlns:a16="http://schemas.microsoft.com/office/drawing/2014/main" id="{6D4057D7-C086-B04E-8FC3-C1FD924F589F}"/>
              </a:ext>
            </a:extLst>
          </p:cNvPr>
          <p:cNvSpPr>
            <a:spLocks noGrp="1"/>
          </p:cNvSpPr>
          <p:nvPr>
            <p:ph type="body" sz="quarter" idx="12"/>
          </p:nvPr>
        </p:nvSpPr>
        <p:spPr>
          <a:xfrm>
            <a:off x="740665" y="3160059"/>
            <a:ext cx="3767328" cy="2891491"/>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45081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pic>
        <p:nvPicPr>
          <p:cNvPr id="3" name="Picture 2">
            <a:extLst>
              <a:ext uri="{FF2B5EF4-FFF2-40B4-BE49-F238E27FC236}">
                <a16:creationId xmlns:a16="http://schemas.microsoft.com/office/drawing/2014/main" id="{AB57BB1E-081E-BF49-8CC6-331E0FD4ED40}"/>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929067" y="6315655"/>
            <a:ext cx="1284279" cy="335548"/>
          </a:xfrm>
          <a:prstGeom prst="rect">
            <a:avLst/>
          </a:prstGeom>
        </p:spPr>
      </p:pic>
      <p:sp>
        <p:nvSpPr>
          <p:cNvPr id="5" name="TextBox 4">
            <a:extLst>
              <a:ext uri="{FF2B5EF4-FFF2-40B4-BE49-F238E27FC236}">
                <a16:creationId xmlns:a16="http://schemas.microsoft.com/office/drawing/2014/main" id="{C68D7977-1628-D542-9BC0-14BF93191D6B}"/>
              </a:ext>
            </a:extLst>
          </p:cNvPr>
          <p:cNvSpPr txBox="1"/>
          <p:nvPr userDrawn="1"/>
        </p:nvSpPr>
        <p:spPr>
          <a:xfrm>
            <a:off x="272848" y="6415801"/>
            <a:ext cx="2042336" cy="246221"/>
          </a:xfrm>
          <a:prstGeom prst="rect">
            <a:avLst/>
          </a:prstGeom>
          <a:noFill/>
        </p:spPr>
        <p:txBody>
          <a:bodyPr wrap="square" rtlCol="0">
            <a:spAutoFit/>
          </a:bodyPr>
          <a:lstStyle/>
          <a:p>
            <a:r>
              <a:rPr lang="en-US" sz="1000" dirty="0">
                <a:solidFill>
                  <a:schemeClr val="bg1">
                    <a:lumMod val="50000"/>
                  </a:schemeClr>
                </a:solidFill>
                <a:latin typeface="+mn-lt"/>
              </a:rPr>
              <a:t>GBSN 2018 Annual Conference</a:t>
            </a:r>
          </a:p>
        </p:txBody>
      </p:sp>
    </p:spTree>
    <p:extLst>
      <p:ext uri="{BB962C8B-B14F-4D97-AF65-F5344CB8AC3E}">
        <p14:creationId xmlns:p14="http://schemas.microsoft.com/office/powerpoint/2010/main" val="2655520737"/>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Content Placeholder 2"/>
          <p:cNvSpPr>
            <a:spLocks noGrp="1"/>
          </p:cNvSpPr>
          <p:nvPr>
            <p:ph idx="1" hasCustomPrompt="1"/>
          </p:nvPr>
        </p:nvSpPr>
        <p:spPr>
          <a:xfrm>
            <a:off x="739775" y="2507447"/>
            <a:ext cx="7662864" cy="3267169"/>
          </a:xfrm>
        </p:spPr>
        <p:txBody>
          <a:bodyPr/>
          <a:lstStyle>
            <a:lvl5pPr>
              <a:defRPr/>
            </a:lvl5p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11"/>
          </p:nvPr>
        </p:nvSpPr>
        <p:spPr>
          <a:xfrm>
            <a:off x="5789613" y="6356350"/>
            <a:ext cx="2895600" cy="365125"/>
          </a:xfrm>
        </p:spPr>
        <p:txBody>
          <a:bodyPr/>
          <a:lstStyle>
            <a:lvl1pPr>
              <a:defRPr b="0"/>
            </a:lvl1pPr>
          </a:lstStyle>
          <a:p>
            <a:endParaRPr lang="en-US" dirty="0"/>
          </a:p>
        </p:txBody>
      </p:sp>
      <p:pic>
        <p:nvPicPr>
          <p:cNvPr id="6" name="Picture 5">
            <a:extLst>
              <a:ext uri="{FF2B5EF4-FFF2-40B4-BE49-F238E27FC236}">
                <a16:creationId xmlns:a16="http://schemas.microsoft.com/office/drawing/2014/main" id="{10EAE78D-9C0D-E14D-A05E-217A84C0917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929067" y="6315655"/>
            <a:ext cx="1284279" cy="335548"/>
          </a:xfrm>
          <a:prstGeom prst="rect">
            <a:avLst/>
          </a:prstGeom>
        </p:spPr>
      </p:pic>
      <p:sp>
        <p:nvSpPr>
          <p:cNvPr id="7" name="TextBox 6">
            <a:extLst>
              <a:ext uri="{FF2B5EF4-FFF2-40B4-BE49-F238E27FC236}">
                <a16:creationId xmlns:a16="http://schemas.microsoft.com/office/drawing/2014/main" id="{F7FF7AAD-6B8F-9B44-A97B-8047DD09A6C5}"/>
              </a:ext>
            </a:extLst>
          </p:cNvPr>
          <p:cNvSpPr txBox="1"/>
          <p:nvPr userDrawn="1"/>
        </p:nvSpPr>
        <p:spPr>
          <a:xfrm>
            <a:off x="272848" y="6415801"/>
            <a:ext cx="2042336" cy="246221"/>
          </a:xfrm>
          <a:prstGeom prst="rect">
            <a:avLst/>
          </a:prstGeom>
          <a:noFill/>
        </p:spPr>
        <p:txBody>
          <a:bodyPr wrap="square" rtlCol="0">
            <a:spAutoFit/>
          </a:bodyPr>
          <a:lstStyle/>
          <a:p>
            <a:r>
              <a:rPr lang="en-US" sz="1000" dirty="0">
                <a:solidFill>
                  <a:schemeClr val="bg1">
                    <a:lumMod val="50000"/>
                  </a:schemeClr>
                </a:solidFill>
                <a:latin typeface="+mn-lt"/>
              </a:rPr>
              <a:t>GBSN 2018 Annual Conference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hasCustomPrompt="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dirty="0"/>
              <a:t>Click to edit Master text styles</a:t>
            </a:r>
          </a:p>
          <a:p>
            <a:pPr lvl="1"/>
            <a:r>
              <a:rPr lang="en-US" dirty="0"/>
              <a:t>Second level</a:t>
            </a:r>
          </a:p>
          <a:p>
            <a:pPr lvl="2"/>
            <a:r>
              <a:rPr lang="en-US" dirty="0"/>
              <a:t>Third level</a:t>
            </a:r>
          </a:p>
        </p:txBody>
      </p:sp>
      <p:sp>
        <p:nvSpPr>
          <p:cNvPr id="6" name="Footer Placeholder 5"/>
          <p:cNvSpPr>
            <a:spLocks noGrp="1"/>
          </p:cNvSpPr>
          <p:nvPr>
            <p:ph type="ftr" sz="quarter" idx="11"/>
          </p:nvPr>
        </p:nvSpPr>
        <p:spPr/>
        <p:txBody>
          <a:bodyPr/>
          <a:lstStyle/>
          <a:p>
            <a:endParaRPr lang="en-US" dirty="0"/>
          </a:p>
        </p:txBody>
      </p:sp>
      <p:sp>
        <p:nvSpPr>
          <p:cNvPr id="8" name="Content Placeholder 2"/>
          <p:cNvSpPr>
            <a:spLocks noGrp="1"/>
          </p:cNvSpPr>
          <p:nvPr>
            <p:ph sz="half" idx="13" hasCustomPrompt="1"/>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dirty="0"/>
              <a:t>Click to 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9D563E2D-A35B-B14E-B34D-FEE6BE92D16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929067" y="6315655"/>
            <a:ext cx="1284279" cy="335548"/>
          </a:xfrm>
          <a:prstGeom prst="rect">
            <a:avLst/>
          </a:prstGeom>
        </p:spPr>
      </p:pic>
      <p:sp>
        <p:nvSpPr>
          <p:cNvPr id="10" name="TextBox 9">
            <a:extLst>
              <a:ext uri="{FF2B5EF4-FFF2-40B4-BE49-F238E27FC236}">
                <a16:creationId xmlns:a16="http://schemas.microsoft.com/office/drawing/2014/main" id="{60545272-2ED7-A14B-A810-F837CD9DD415}"/>
              </a:ext>
            </a:extLst>
          </p:cNvPr>
          <p:cNvSpPr txBox="1"/>
          <p:nvPr userDrawn="1"/>
        </p:nvSpPr>
        <p:spPr>
          <a:xfrm>
            <a:off x="272848" y="6415801"/>
            <a:ext cx="2042336" cy="246221"/>
          </a:xfrm>
          <a:prstGeom prst="rect">
            <a:avLst/>
          </a:prstGeom>
          <a:noFill/>
        </p:spPr>
        <p:txBody>
          <a:bodyPr wrap="square" rtlCol="0">
            <a:spAutoFit/>
          </a:bodyPr>
          <a:lstStyle/>
          <a:p>
            <a:r>
              <a:rPr lang="en-US" sz="1000" dirty="0">
                <a:solidFill>
                  <a:schemeClr val="bg1">
                    <a:lumMod val="50000"/>
                  </a:schemeClr>
                </a:solidFill>
                <a:latin typeface="+mn-lt"/>
              </a:rPr>
              <a:t>GBSN 2018 Annual Conference</a:t>
            </a:r>
          </a:p>
        </p:txBody>
      </p:sp>
      <p:sp>
        <p:nvSpPr>
          <p:cNvPr id="5" name="Picture Placeholder 4">
            <a:extLst>
              <a:ext uri="{FF2B5EF4-FFF2-40B4-BE49-F238E27FC236}">
                <a16:creationId xmlns:a16="http://schemas.microsoft.com/office/drawing/2014/main" id="{AAB62959-D1AA-E243-8DB7-8D007585A578}"/>
              </a:ext>
            </a:extLst>
          </p:cNvPr>
          <p:cNvSpPr>
            <a:spLocks noGrp="1"/>
          </p:cNvSpPr>
          <p:nvPr>
            <p:ph type="pic" sz="quarter" idx="14"/>
          </p:nvPr>
        </p:nvSpPr>
        <p:spPr>
          <a:xfrm>
            <a:off x="557212" y="2784475"/>
            <a:ext cx="3914775" cy="3267075"/>
          </a:xfrm>
        </p:spPr>
        <p:txBody>
          <a:bodyPr/>
          <a:lstStyle/>
          <a:p>
            <a:endParaRPr lang="en-US"/>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lang="en-US"/>
          </a:p>
        </p:txBody>
      </p:sp>
      <p:pic>
        <p:nvPicPr>
          <p:cNvPr id="5" name="Picture 4">
            <a:extLst>
              <a:ext uri="{FF2B5EF4-FFF2-40B4-BE49-F238E27FC236}">
                <a16:creationId xmlns:a16="http://schemas.microsoft.com/office/drawing/2014/main" id="{BC57A7A3-56CD-2B46-98B9-33728D5AA72C}"/>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929067" y="6315655"/>
            <a:ext cx="1284279" cy="335548"/>
          </a:xfrm>
          <a:prstGeom prst="rect">
            <a:avLst/>
          </a:prstGeom>
        </p:spPr>
      </p:pic>
      <p:sp>
        <p:nvSpPr>
          <p:cNvPr id="6" name="TextBox 5">
            <a:extLst>
              <a:ext uri="{FF2B5EF4-FFF2-40B4-BE49-F238E27FC236}">
                <a16:creationId xmlns:a16="http://schemas.microsoft.com/office/drawing/2014/main" id="{95F30B6E-5D14-D949-93C1-A3FD90FCE0FE}"/>
              </a:ext>
            </a:extLst>
          </p:cNvPr>
          <p:cNvSpPr txBox="1"/>
          <p:nvPr userDrawn="1"/>
        </p:nvSpPr>
        <p:spPr>
          <a:xfrm>
            <a:off x="272848" y="6415801"/>
            <a:ext cx="2042336" cy="246221"/>
          </a:xfrm>
          <a:prstGeom prst="rect">
            <a:avLst/>
          </a:prstGeom>
          <a:noFill/>
        </p:spPr>
        <p:txBody>
          <a:bodyPr wrap="square" rtlCol="0">
            <a:spAutoFit/>
          </a:bodyPr>
          <a:lstStyle/>
          <a:p>
            <a:r>
              <a:rPr lang="en-US" sz="1000" dirty="0">
                <a:solidFill>
                  <a:schemeClr val="bg1">
                    <a:lumMod val="50000"/>
                  </a:schemeClr>
                </a:solidFill>
                <a:latin typeface="+mn-lt"/>
              </a:rPr>
              <a:t>GBSN 2018 Annual Conference</a:t>
            </a:r>
          </a:p>
        </p:txBody>
      </p:sp>
      <p:graphicFrame>
        <p:nvGraphicFramePr>
          <p:cNvPr id="8" name="Diagram 7">
            <a:extLst>
              <a:ext uri="{FF2B5EF4-FFF2-40B4-BE49-F238E27FC236}">
                <a16:creationId xmlns:a16="http://schemas.microsoft.com/office/drawing/2014/main" id="{8EE9EF24-46ED-654E-A49F-BA69A9B78E53}"/>
              </a:ext>
            </a:extLst>
          </p:cNvPr>
          <p:cNvGraphicFramePr/>
          <p:nvPr userDrawn="1">
            <p:extLst>
              <p:ext uri="{D42A27DB-BD31-4B8C-83A1-F6EECF244321}">
                <p14:modId xmlns:p14="http://schemas.microsoft.com/office/powerpoint/2010/main" val="523633156"/>
              </p:ext>
            </p:extLst>
          </p:nvPr>
        </p:nvGraphicFramePr>
        <p:xfrm>
          <a:off x="142875" y="2254830"/>
          <a:ext cx="8542337" cy="4060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a:t>Click to edit Master title style</a:t>
            </a:r>
            <a:endParaRPr/>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GBSN 2018 Annual Conference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pic>
        <p:nvPicPr>
          <p:cNvPr id="4" name="Picture 3">
            <a:extLst>
              <a:ext uri="{FF2B5EF4-FFF2-40B4-BE49-F238E27FC236}">
                <a16:creationId xmlns:a16="http://schemas.microsoft.com/office/drawing/2014/main" id="{48121944-6095-A242-8B83-213C299BE86D}"/>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929067" y="6315655"/>
            <a:ext cx="1284279" cy="335548"/>
          </a:xfrm>
          <a:prstGeom prst="rect">
            <a:avLst/>
          </a:prstGeom>
        </p:spPr>
      </p:pic>
      <p:sp>
        <p:nvSpPr>
          <p:cNvPr id="5" name="TextBox 4">
            <a:extLst>
              <a:ext uri="{FF2B5EF4-FFF2-40B4-BE49-F238E27FC236}">
                <a16:creationId xmlns:a16="http://schemas.microsoft.com/office/drawing/2014/main" id="{0039F063-5EB0-0E43-94C9-9000D8F17356}"/>
              </a:ext>
            </a:extLst>
          </p:cNvPr>
          <p:cNvSpPr txBox="1"/>
          <p:nvPr userDrawn="1"/>
        </p:nvSpPr>
        <p:spPr>
          <a:xfrm>
            <a:off x="272848" y="6415801"/>
            <a:ext cx="2042336" cy="246221"/>
          </a:xfrm>
          <a:prstGeom prst="rect">
            <a:avLst/>
          </a:prstGeom>
          <a:noFill/>
        </p:spPr>
        <p:txBody>
          <a:bodyPr wrap="square" rtlCol="0">
            <a:spAutoFit/>
          </a:bodyPr>
          <a:lstStyle/>
          <a:p>
            <a:r>
              <a:rPr lang="en-US" sz="1000" dirty="0">
                <a:solidFill>
                  <a:schemeClr val="bg1">
                    <a:lumMod val="50000"/>
                  </a:schemeClr>
                </a:solidFill>
                <a:latin typeface="+mn-lt"/>
              </a:rPr>
              <a:t>GBSN 2018 Annual Conference</a:t>
            </a:r>
          </a:p>
        </p:txBody>
      </p:sp>
      <p:graphicFrame>
        <p:nvGraphicFramePr>
          <p:cNvPr id="8" name="Diagram 7">
            <a:extLst>
              <a:ext uri="{FF2B5EF4-FFF2-40B4-BE49-F238E27FC236}">
                <a16:creationId xmlns:a16="http://schemas.microsoft.com/office/drawing/2014/main" id="{6B0365E7-96D7-0748-9E49-CD08C2A5E900}"/>
              </a:ext>
            </a:extLst>
          </p:cNvPr>
          <p:cNvGraphicFramePr/>
          <p:nvPr userDrawn="1">
            <p:extLst>
              <p:ext uri="{D42A27DB-BD31-4B8C-83A1-F6EECF244321}">
                <p14:modId xmlns:p14="http://schemas.microsoft.com/office/powerpoint/2010/main" val="2973315646"/>
              </p:ext>
            </p:extLst>
          </p:nvPr>
        </p:nvGraphicFramePr>
        <p:xfrm>
          <a:off x="542925" y="1243013"/>
          <a:ext cx="7701460" cy="48609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8" name="Picture 7">
            <a:extLst>
              <a:ext uri="{FF2B5EF4-FFF2-40B4-BE49-F238E27FC236}">
                <a16:creationId xmlns:a16="http://schemas.microsoft.com/office/drawing/2014/main" id="{B74F3ADF-F3C5-453D-95A5-CD72EE58F7D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929067" y="6315655"/>
            <a:ext cx="1284279" cy="335548"/>
          </a:xfrm>
          <a:prstGeom prst="rect">
            <a:avLst/>
          </a:prstGeom>
        </p:spPr>
      </p:pic>
      <p:sp>
        <p:nvSpPr>
          <p:cNvPr id="9" name="TextBox 8">
            <a:extLst>
              <a:ext uri="{FF2B5EF4-FFF2-40B4-BE49-F238E27FC236}">
                <a16:creationId xmlns:a16="http://schemas.microsoft.com/office/drawing/2014/main" id="{A766FFEA-3F11-40DD-8C27-EF87ABA5E7B2}"/>
              </a:ext>
            </a:extLst>
          </p:cNvPr>
          <p:cNvSpPr txBox="1"/>
          <p:nvPr userDrawn="1"/>
        </p:nvSpPr>
        <p:spPr>
          <a:xfrm>
            <a:off x="272848" y="6415801"/>
            <a:ext cx="2042336" cy="246221"/>
          </a:xfrm>
          <a:prstGeom prst="rect">
            <a:avLst/>
          </a:prstGeom>
          <a:noFill/>
        </p:spPr>
        <p:txBody>
          <a:bodyPr wrap="square" rtlCol="0">
            <a:spAutoFit/>
          </a:bodyPr>
          <a:lstStyle/>
          <a:p>
            <a:r>
              <a:rPr lang="en-US" sz="1000" dirty="0">
                <a:solidFill>
                  <a:schemeClr val="bg1">
                    <a:lumMod val="50000"/>
                  </a:schemeClr>
                </a:solidFill>
                <a:latin typeface="+mn-lt"/>
              </a:rPr>
              <a:t>GBSN 2018 Annual Conference</a:t>
            </a:r>
          </a:p>
        </p:txBody>
      </p:sp>
    </p:spTree>
    <p:extLst>
      <p:ext uri="{BB962C8B-B14F-4D97-AF65-F5344CB8AC3E}">
        <p14:creationId xmlns:p14="http://schemas.microsoft.com/office/powerpoint/2010/main" val="3180683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pic>
        <p:nvPicPr>
          <p:cNvPr id="4" name="Picture 3">
            <a:extLst>
              <a:ext uri="{FF2B5EF4-FFF2-40B4-BE49-F238E27FC236}">
                <a16:creationId xmlns:a16="http://schemas.microsoft.com/office/drawing/2014/main" id="{48121944-6095-A242-8B83-213C299BE86D}"/>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929067" y="6315655"/>
            <a:ext cx="1284279" cy="335548"/>
          </a:xfrm>
          <a:prstGeom prst="rect">
            <a:avLst/>
          </a:prstGeom>
        </p:spPr>
      </p:pic>
      <p:sp>
        <p:nvSpPr>
          <p:cNvPr id="5" name="TextBox 4">
            <a:extLst>
              <a:ext uri="{FF2B5EF4-FFF2-40B4-BE49-F238E27FC236}">
                <a16:creationId xmlns:a16="http://schemas.microsoft.com/office/drawing/2014/main" id="{0039F063-5EB0-0E43-94C9-9000D8F17356}"/>
              </a:ext>
            </a:extLst>
          </p:cNvPr>
          <p:cNvSpPr txBox="1"/>
          <p:nvPr userDrawn="1"/>
        </p:nvSpPr>
        <p:spPr>
          <a:xfrm>
            <a:off x="272848" y="6415801"/>
            <a:ext cx="2042336" cy="246221"/>
          </a:xfrm>
          <a:prstGeom prst="rect">
            <a:avLst/>
          </a:prstGeom>
          <a:noFill/>
        </p:spPr>
        <p:txBody>
          <a:bodyPr wrap="square" rtlCol="0">
            <a:spAutoFit/>
          </a:bodyPr>
          <a:lstStyle/>
          <a:p>
            <a:r>
              <a:rPr lang="en-US" sz="1000" dirty="0">
                <a:solidFill>
                  <a:schemeClr val="bg1">
                    <a:lumMod val="50000"/>
                  </a:schemeClr>
                </a:solidFill>
                <a:latin typeface="+mn-lt"/>
              </a:rPr>
              <a:t>GBSN 2018 Annual Conference</a:t>
            </a:r>
          </a:p>
        </p:txBody>
      </p:sp>
      <p:graphicFrame>
        <p:nvGraphicFramePr>
          <p:cNvPr id="8" name="Diagram 7">
            <a:extLst>
              <a:ext uri="{FF2B5EF4-FFF2-40B4-BE49-F238E27FC236}">
                <a16:creationId xmlns:a16="http://schemas.microsoft.com/office/drawing/2014/main" id="{6B0365E7-96D7-0748-9E49-CD08C2A5E900}"/>
              </a:ext>
            </a:extLst>
          </p:cNvPr>
          <p:cNvGraphicFramePr/>
          <p:nvPr userDrawn="1">
            <p:extLst>
              <p:ext uri="{D42A27DB-BD31-4B8C-83A1-F6EECF244321}">
                <p14:modId xmlns:p14="http://schemas.microsoft.com/office/powerpoint/2010/main" val="2364579126"/>
              </p:ext>
            </p:extLst>
          </p:nvPr>
        </p:nvGraphicFramePr>
        <p:xfrm>
          <a:off x="272848" y="1243013"/>
          <a:ext cx="8671127" cy="46148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9636198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65144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11/6/2018</a:t>
            </a:fld>
            <a:endParaRPr lang="en-US" dirty="0"/>
          </a:p>
        </p:txBody>
      </p:sp>
      <p:sp>
        <p:nvSpPr>
          <p:cNvPr id="6" name="Footer Placeholder 5"/>
          <p:cNvSpPr>
            <a:spLocks noGrp="1"/>
          </p:cNvSpPr>
          <p:nvPr>
            <p:ph type="ftr" sz="quarter" idx="11"/>
          </p:nvPr>
        </p:nvSpPr>
        <p:spPr/>
        <p:txBody>
          <a:bodyPr/>
          <a:lstStyle/>
          <a:p>
            <a:r>
              <a:rPr lang="en-US"/>
              <a:t>Insert Session Title</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1938245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11/6/2018</a:t>
            </a:fld>
            <a:endParaRPr lang="en-US" dirty="0"/>
          </a:p>
        </p:txBody>
      </p:sp>
      <p:sp>
        <p:nvSpPr>
          <p:cNvPr id="8" name="Footer Placeholder 7"/>
          <p:cNvSpPr>
            <a:spLocks noGrp="1"/>
          </p:cNvSpPr>
          <p:nvPr>
            <p:ph type="ftr" sz="quarter" idx="11"/>
          </p:nvPr>
        </p:nvSpPr>
        <p:spPr/>
        <p:txBody>
          <a:bodyPr/>
          <a:lstStyle/>
          <a:p>
            <a:r>
              <a:rPr lang="en-US"/>
              <a:t>Insert Session Title</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9685745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11/6/2018</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pic>
        <p:nvPicPr>
          <p:cNvPr id="7" name="Picture 6">
            <a:extLst>
              <a:ext uri="{FF2B5EF4-FFF2-40B4-BE49-F238E27FC236}">
                <a16:creationId xmlns:a16="http://schemas.microsoft.com/office/drawing/2014/main" id="{B5DC5685-3E42-48C8-8333-523057C532F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929067" y="6315655"/>
            <a:ext cx="1284279" cy="335548"/>
          </a:xfrm>
          <a:prstGeom prst="rect">
            <a:avLst/>
          </a:prstGeom>
        </p:spPr>
      </p:pic>
      <p:sp>
        <p:nvSpPr>
          <p:cNvPr id="8" name="TextBox 7">
            <a:extLst>
              <a:ext uri="{FF2B5EF4-FFF2-40B4-BE49-F238E27FC236}">
                <a16:creationId xmlns:a16="http://schemas.microsoft.com/office/drawing/2014/main" id="{F225D9D3-B5F1-4BF4-9CD8-734B307DC31E}"/>
              </a:ext>
            </a:extLst>
          </p:cNvPr>
          <p:cNvSpPr txBox="1"/>
          <p:nvPr userDrawn="1"/>
        </p:nvSpPr>
        <p:spPr>
          <a:xfrm>
            <a:off x="272848" y="6415801"/>
            <a:ext cx="2042336" cy="246221"/>
          </a:xfrm>
          <a:prstGeom prst="rect">
            <a:avLst/>
          </a:prstGeom>
          <a:noFill/>
        </p:spPr>
        <p:txBody>
          <a:bodyPr wrap="square" rtlCol="0">
            <a:spAutoFit/>
          </a:bodyPr>
          <a:lstStyle/>
          <a:p>
            <a:r>
              <a:rPr lang="en-US" sz="1000" dirty="0">
                <a:solidFill>
                  <a:schemeClr val="bg1">
                    <a:lumMod val="50000"/>
                  </a:schemeClr>
                </a:solidFill>
                <a:latin typeface="+mn-lt"/>
              </a:rPr>
              <a:t>GBSN 2018 Annual Conference</a:t>
            </a:r>
          </a:p>
        </p:txBody>
      </p:sp>
      <p:graphicFrame>
        <p:nvGraphicFramePr>
          <p:cNvPr id="9" name="Diagram 8">
            <a:extLst>
              <a:ext uri="{FF2B5EF4-FFF2-40B4-BE49-F238E27FC236}">
                <a16:creationId xmlns:a16="http://schemas.microsoft.com/office/drawing/2014/main" id="{5F759556-DE41-41BD-BD80-C2C8D8BD4162}"/>
              </a:ext>
            </a:extLst>
          </p:cNvPr>
          <p:cNvGraphicFramePr/>
          <p:nvPr userDrawn="1">
            <p:extLst>
              <p:ext uri="{D42A27DB-BD31-4B8C-83A1-F6EECF244321}">
                <p14:modId xmlns:p14="http://schemas.microsoft.com/office/powerpoint/2010/main" val="523633156"/>
              </p:ext>
            </p:extLst>
          </p:nvPr>
        </p:nvGraphicFramePr>
        <p:xfrm>
          <a:off x="142875" y="2254830"/>
          <a:ext cx="8542337" cy="4060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6241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11/6/2018</a:t>
            </a:fld>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pic>
        <p:nvPicPr>
          <p:cNvPr id="5" name="Picture 4">
            <a:extLst>
              <a:ext uri="{FF2B5EF4-FFF2-40B4-BE49-F238E27FC236}">
                <a16:creationId xmlns:a16="http://schemas.microsoft.com/office/drawing/2014/main" id="{1E029E47-9DB3-4014-BFC5-BACB69B3FBE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929067" y="6315655"/>
            <a:ext cx="1284279" cy="335548"/>
          </a:xfrm>
          <a:prstGeom prst="rect">
            <a:avLst/>
          </a:prstGeom>
        </p:spPr>
      </p:pic>
      <p:sp>
        <p:nvSpPr>
          <p:cNvPr id="6" name="TextBox 5">
            <a:extLst>
              <a:ext uri="{FF2B5EF4-FFF2-40B4-BE49-F238E27FC236}">
                <a16:creationId xmlns:a16="http://schemas.microsoft.com/office/drawing/2014/main" id="{80DE544F-74D4-49A9-805E-F85DFA44AA27}"/>
              </a:ext>
            </a:extLst>
          </p:cNvPr>
          <p:cNvSpPr txBox="1"/>
          <p:nvPr userDrawn="1"/>
        </p:nvSpPr>
        <p:spPr>
          <a:xfrm>
            <a:off x="272848" y="6415801"/>
            <a:ext cx="2042336" cy="246221"/>
          </a:xfrm>
          <a:prstGeom prst="rect">
            <a:avLst/>
          </a:prstGeom>
          <a:noFill/>
        </p:spPr>
        <p:txBody>
          <a:bodyPr wrap="square" rtlCol="0">
            <a:spAutoFit/>
          </a:bodyPr>
          <a:lstStyle/>
          <a:p>
            <a:r>
              <a:rPr lang="en-US" sz="1000" dirty="0">
                <a:solidFill>
                  <a:schemeClr val="bg1">
                    <a:lumMod val="50000"/>
                  </a:schemeClr>
                </a:solidFill>
                <a:latin typeface="+mn-lt"/>
              </a:rPr>
              <a:t>GBSN 2018 Annual Conference</a:t>
            </a:r>
          </a:p>
        </p:txBody>
      </p:sp>
      <p:graphicFrame>
        <p:nvGraphicFramePr>
          <p:cNvPr id="7" name="Diagram 6">
            <a:extLst>
              <a:ext uri="{FF2B5EF4-FFF2-40B4-BE49-F238E27FC236}">
                <a16:creationId xmlns:a16="http://schemas.microsoft.com/office/drawing/2014/main" id="{0E652BBF-8BCE-4D98-BFD8-B7C8DB0C0ACB}"/>
              </a:ext>
            </a:extLst>
          </p:cNvPr>
          <p:cNvGraphicFramePr/>
          <p:nvPr userDrawn="1">
            <p:extLst>
              <p:ext uri="{D42A27DB-BD31-4B8C-83A1-F6EECF244321}">
                <p14:modId xmlns:p14="http://schemas.microsoft.com/office/powerpoint/2010/main" val="2973315646"/>
              </p:ext>
            </p:extLst>
          </p:nvPr>
        </p:nvGraphicFramePr>
        <p:xfrm>
          <a:off x="542925" y="1243013"/>
          <a:ext cx="7701460" cy="4860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5563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11/6/2018</a:t>
            </a:fld>
            <a:endParaRPr lang="en-US" dirty="0"/>
          </a:p>
        </p:txBody>
      </p:sp>
      <p:sp>
        <p:nvSpPr>
          <p:cNvPr id="6" name="Footer Placeholder 5"/>
          <p:cNvSpPr>
            <a:spLocks noGrp="1"/>
          </p:cNvSpPr>
          <p:nvPr>
            <p:ph type="ftr" sz="quarter" idx="11"/>
          </p:nvPr>
        </p:nvSpPr>
        <p:spPr/>
        <p:txBody>
          <a:bodyPr/>
          <a:lstStyle/>
          <a:p>
            <a:r>
              <a:rPr lang="en-US"/>
              <a:t>Insert Session Title</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4033623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48A87A34-81AB-432B-8DAE-1953F412C126}" type="datetimeFigureOut">
              <a:rPr lang="en-US" dirty="0"/>
              <a:pPr/>
              <a:t>11/6/2018</a:t>
            </a:fld>
            <a:endParaRPr lang="en-US" dirty="0"/>
          </a:p>
        </p:txBody>
      </p:sp>
      <p:sp>
        <p:nvSpPr>
          <p:cNvPr id="6" name="Footer Placeholder 5"/>
          <p:cNvSpPr>
            <a:spLocks noGrp="1"/>
          </p:cNvSpPr>
          <p:nvPr>
            <p:ph type="ftr" sz="quarter" idx="11"/>
          </p:nvPr>
        </p:nvSpPr>
        <p:spPr>
          <a:xfrm>
            <a:off x="1437530" y="318641"/>
            <a:ext cx="3251553" cy="320931"/>
          </a:xfrm>
        </p:spPr>
        <p:txBody>
          <a:bodyPr/>
          <a:lstStyle/>
          <a:p>
            <a:r>
              <a:rPr lang="en-US"/>
              <a:t>Insert Session Title</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8105071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22" cstate="email">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11/6/2018</a:t>
            </a:fld>
            <a:endParaRPr lang="en-US" dirty="0"/>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Insert Session Title</a:t>
            </a:r>
            <a:endParaRPr lang="en-US" dirty="0"/>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327223356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6" r:id="rId14"/>
    <p:sldLayoutId id="2147483662" r:id="rId15"/>
    <p:sldLayoutId id="2147483667" r:id="rId16"/>
    <p:sldLayoutId id="2147483669" r:id="rId17"/>
    <p:sldLayoutId id="2147483671" r:id="rId18"/>
    <p:sldLayoutId id="2147483670" r:id="rId19"/>
    <p:sldLayoutId id="2147483677" r:id="rId20"/>
  </p:sldLayoutIdLst>
  <p:hf sldNum="0" hdr="0" ftr="0" dt="0"/>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image" Target="cid:5824BA73-0986-43EB-9E36-3A2950C2398A" TargetMode="External"/><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cid:1AA5C232-CE5F-4DA5-AEE5-F260C6FD3CB3" TargetMode="External"/><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cid:181F4FA1-E539-4FB0-9A0D-65D256FE5D8B" TargetMode="Externa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cid:ED1199C2-11F5-43D5-BD09-6BBCB4126DA3"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issuu.com/unaids/docs/wad2015_report_en_part0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d3n8a8pro7vhmx.cloudfront.net/fhi360/pages/348/attachments/original/1427227963/Kenya_Youth_Assessment_Final_Report.pdf?1427227963"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mdichip.org/index.php/10th-anniversary-celebration/mdi-alumni-case-studie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199" y="414523"/>
            <a:ext cx="8228013" cy="2392631"/>
          </a:xfrm>
        </p:spPr>
        <p:txBody>
          <a:bodyPr>
            <a:normAutofit fontScale="90000"/>
          </a:bodyPr>
          <a:lstStyle/>
          <a:p>
            <a:pPr lvl="0" eaLnBrk="0" fontAlgn="base" hangingPunct="0">
              <a:spcAft>
                <a:spcPct val="0"/>
              </a:spcAft>
            </a:pPr>
            <a:r>
              <a:rPr lang="en-US" altLang="en-US" sz="3200" b="1" dirty="0">
                <a:latin typeface="Arial" panose="020B0604020202020204" pitchFamily="34" charset="0"/>
                <a:ea typeface="Calibri" panose="020F0502020204030204" pitchFamily="34" charset="0"/>
                <a:cs typeface="Arial" panose="020B0604020202020204" pitchFamily="34" charset="0"/>
              </a:rPr>
              <a:t>Management Development Institute: The Impact of Partnership and Leadership on the Health Sector</a:t>
            </a:r>
            <a:br>
              <a:rPr lang="en-US" altLang="en-US" sz="1800" dirty="0">
                <a:solidFill>
                  <a:prstClr val="black"/>
                </a:solidFill>
                <a:latin typeface="Arial" panose="020B0604020202020204" pitchFamily="34" charset="0"/>
                <a:ea typeface="+mn-ea"/>
                <a:cs typeface="+mn-cs"/>
              </a:rPr>
            </a:br>
            <a:endParaRPr lang="en-US" dirty="0"/>
          </a:p>
        </p:txBody>
      </p:sp>
      <p:sp>
        <p:nvSpPr>
          <p:cNvPr id="3" name="Subtitle 2"/>
          <p:cNvSpPr>
            <a:spLocks noGrp="1"/>
          </p:cNvSpPr>
          <p:nvPr>
            <p:ph type="subTitle" idx="1"/>
          </p:nvPr>
        </p:nvSpPr>
        <p:spPr>
          <a:xfrm>
            <a:off x="1758463" y="3531205"/>
            <a:ext cx="6256372" cy="1814518"/>
          </a:xfrm>
        </p:spPr>
        <p:txBody>
          <a:bodyPr>
            <a:normAutofit/>
          </a:bodyPr>
          <a:lstStyle/>
          <a:p>
            <a:pPr algn="r"/>
            <a:r>
              <a:rPr lang="en-US" sz="2400" dirty="0"/>
              <a:t>Beacon of Hope </a:t>
            </a:r>
          </a:p>
          <a:p>
            <a:pPr algn="r"/>
            <a:r>
              <a:rPr lang="en-US" sz="2400" dirty="0" err="1"/>
              <a:t>Mdi</a:t>
            </a:r>
            <a:r>
              <a:rPr lang="en-US" sz="2400" dirty="0"/>
              <a:t> alumni</a:t>
            </a:r>
          </a:p>
        </p:txBody>
      </p:sp>
    </p:spTree>
    <p:extLst>
      <p:ext uri="{BB962C8B-B14F-4D97-AF65-F5344CB8AC3E}">
        <p14:creationId xmlns:p14="http://schemas.microsoft.com/office/powerpoint/2010/main" val="2725904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381105-4763-4A6F-BF8A-A08AB376EEB4}"/>
              </a:ext>
            </a:extLst>
          </p:cNvPr>
          <p:cNvSpPr>
            <a:spLocks noGrp="1"/>
          </p:cNvSpPr>
          <p:nvPr>
            <p:ph type="title"/>
          </p:nvPr>
        </p:nvSpPr>
        <p:spPr>
          <a:xfrm>
            <a:off x="801859" y="365760"/>
            <a:ext cx="7652824" cy="1266091"/>
          </a:xfrm>
        </p:spPr>
        <p:txBody>
          <a:bodyPr>
            <a:normAutofit fontScale="90000"/>
          </a:bodyPr>
          <a:lstStyle/>
          <a:p>
            <a:pPr lvl="0"/>
            <a:r>
              <a:rPr lang="en-US" b="1" dirty="0"/>
              <a:t>High Impact Practices In HIV Care: Strengthen Health Care Workers And Managers</a:t>
            </a:r>
            <a:endParaRPr lang="en-US" dirty="0"/>
          </a:p>
        </p:txBody>
      </p:sp>
      <p:sp>
        <p:nvSpPr>
          <p:cNvPr id="3" name="Text Placeholder 2">
            <a:extLst>
              <a:ext uri="{FF2B5EF4-FFF2-40B4-BE49-F238E27FC236}">
                <a16:creationId xmlns:a16="http://schemas.microsoft.com/office/drawing/2014/main" id="{61C7B8FB-E235-8D46-B1ED-D12DCCB8DC8D}"/>
              </a:ext>
            </a:extLst>
          </p:cNvPr>
          <p:cNvSpPr>
            <a:spLocks noGrp="1"/>
          </p:cNvSpPr>
          <p:nvPr>
            <p:ph idx="1"/>
          </p:nvPr>
        </p:nvSpPr>
        <p:spPr>
          <a:xfrm>
            <a:off x="422031" y="2015733"/>
            <a:ext cx="8553156" cy="3963036"/>
          </a:xfrm>
        </p:spPr>
        <p:txBody>
          <a:bodyPr>
            <a:normAutofit lnSpcReduction="10000"/>
          </a:bodyPr>
          <a:lstStyle/>
          <a:p>
            <a:r>
              <a:rPr lang="en-US" sz="2400" dirty="0"/>
              <a:t>Six years after completing that training, we were able to scale up operations at Beacon of Hope, more than doubling  the number of patients we serve and becoming a referral center for HIV treatment in the region. </a:t>
            </a:r>
          </a:p>
          <a:p>
            <a:r>
              <a:rPr lang="en-US" sz="2400" dirty="0"/>
              <a:t>Better management allowed us reduce patient wait times, increase the flow of information by upgrading to electronic health records (HMIS), and strengthen programs that integrate patient care with the community – Home based care and Medical Outreaches.  </a:t>
            </a:r>
          </a:p>
          <a:p>
            <a:endParaRPr lang="en-US" altLang="en-US" sz="2400" dirty="0"/>
          </a:p>
        </p:txBody>
      </p:sp>
    </p:spTree>
    <p:extLst>
      <p:ext uri="{BB962C8B-B14F-4D97-AF65-F5344CB8AC3E}">
        <p14:creationId xmlns:p14="http://schemas.microsoft.com/office/powerpoint/2010/main" val="2126486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381105-4763-4A6F-BF8A-A08AB376EEB4}"/>
              </a:ext>
            </a:extLst>
          </p:cNvPr>
          <p:cNvSpPr>
            <a:spLocks noGrp="1"/>
          </p:cNvSpPr>
          <p:nvPr>
            <p:ph type="title"/>
          </p:nvPr>
        </p:nvSpPr>
        <p:spPr>
          <a:xfrm>
            <a:off x="801859" y="365760"/>
            <a:ext cx="7652824" cy="1266091"/>
          </a:xfrm>
        </p:spPr>
        <p:txBody>
          <a:bodyPr>
            <a:normAutofit fontScale="90000"/>
          </a:bodyPr>
          <a:lstStyle/>
          <a:p>
            <a:pPr lvl="0"/>
            <a:r>
              <a:rPr lang="en-US" b="1" dirty="0"/>
              <a:t>High Impact Practices In HIV Care: Strengthen Health Care Workers And Managers</a:t>
            </a:r>
            <a:endParaRPr lang="en-US" dirty="0"/>
          </a:p>
        </p:txBody>
      </p:sp>
      <p:sp>
        <p:nvSpPr>
          <p:cNvPr id="3" name="Text Placeholder 2">
            <a:extLst>
              <a:ext uri="{FF2B5EF4-FFF2-40B4-BE49-F238E27FC236}">
                <a16:creationId xmlns:a16="http://schemas.microsoft.com/office/drawing/2014/main" id="{61C7B8FB-E235-8D46-B1ED-D12DCCB8DC8D}"/>
              </a:ext>
            </a:extLst>
          </p:cNvPr>
          <p:cNvSpPr>
            <a:spLocks noGrp="1"/>
          </p:cNvSpPr>
          <p:nvPr>
            <p:ph idx="1"/>
          </p:nvPr>
        </p:nvSpPr>
        <p:spPr>
          <a:xfrm>
            <a:off x="633047" y="2015733"/>
            <a:ext cx="8173328" cy="3963036"/>
          </a:xfrm>
        </p:spPr>
        <p:txBody>
          <a:bodyPr>
            <a:normAutofit/>
          </a:bodyPr>
          <a:lstStyle/>
          <a:p>
            <a:r>
              <a:rPr lang="en-US" sz="2800" dirty="0"/>
              <a:t>Despite a tight labor market with frequent turnover of health workers, we improved our retention rates by offering continuous professional development programs, mentorship, and feedback loops that involve staff at all levels. Staff that are happy and engaged allowed us to go the extra mile with patients from their first contact with our clinic team. </a:t>
            </a:r>
          </a:p>
          <a:p>
            <a:pPr marL="0" indent="0">
              <a:buNone/>
            </a:pPr>
            <a:endParaRPr lang="en-US" altLang="en-US" sz="2400" dirty="0"/>
          </a:p>
        </p:txBody>
      </p:sp>
    </p:spTree>
    <p:extLst>
      <p:ext uri="{BB962C8B-B14F-4D97-AF65-F5344CB8AC3E}">
        <p14:creationId xmlns:p14="http://schemas.microsoft.com/office/powerpoint/2010/main" val="1894888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381105-4763-4A6F-BF8A-A08AB376EEB4}"/>
              </a:ext>
            </a:extLst>
          </p:cNvPr>
          <p:cNvSpPr>
            <a:spLocks noGrp="1"/>
          </p:cNvSpPr>
          <p:nvPr>
            <p:ph type="title"/>
          </p:nvPr>
        </p:nvSpPr>
        <p:spPr>
          <a:xfrm>
            <a:off x="801859" y="365760"/>
            <a:ext cx="7652824" cy="1266091"/>
          </a:xfrm>
        </p:spPr>
        <p:txBody>
          <a:bodyPr>
            <a:normAutofit fontScale="90000"/>
          </a:bodyPr>
          <a:lstStyle/>
          <a:p>
            <a:pPr lvl="0"/>
            <a:r>
              <a:rPr lang="en-US" b="1" dirty="0"/>
              <a:t>High Impact Practices In HIV Care: Strengthen Health Care Workers And Managers</a:t>
            </a:r>
            <a:endParaRPr lang="en-US" dirty="0"/>
          </a:p>
        </p:txBody>
      </p:sp>
      <p:sp>
        <p:nvSpPr>
          <p:cNvPr id="3" name="Text Placeholder 2">
            <a:extLst>
              <a:ext uri="{FF2B5EF4-FFF2-40B4-BE49-F238E27FC236}">
                <a16:creationId xmlns:a16="http://schemas.microsoft.com/office/drawing/2014/main" id="{61C7B8FB-E235-8D46-B1ED-D12DCCB8DC8D}"/>
              </a:ext>
            </a:extLst>
          </p:cNvPr>
          <p:cNvSpPr>
            <a:spLocks noGrp="1"/>
          </p:cNvSpPr>
          <p:nvPr>
            <p:ph idx="1"/>
          </p:nvPr>
        </p:nvSpPr>
        <p:spPr>
          <a:xfrm>
            <a:off x="633047" y="2015733"/>
            <a:ext cx="8173328" cy="3963036"/>
          </a:xfrm>
        </p:spPr>
        <p:txBody>
          <a:bodyPr>
            <a:normAutofit/>
          </a:bodyPr>
          <a:lstStyle/>
          <a:p>
            <a:pPr marL="0" indent="0">
              <a:buNone/>
            </a:pPr>
            <a:r>
              <a:rPr lang="en-US" sz="2800" dirty="0"/>
              <a:t>In the face of a growing deficit of health care workers in Africa that is estimated to hit 12.9 million by 2035, we need programs like what is offered by the Management Development Institute to change the way health care leaders in Africa resolve pressing issues, facilitate change and share knowledge to improve health systems.  </a:t>
            </a:r>
          </a:p>
          <a:p>
            <a:pPr marL="0" indent="0">
              <a:buNone/>
            </a:pPr>
            <a:endParaRPr lang="en-US" altLang="en-US" sz="2400" dirty="0"/>
          </a:p>
        </p:txBody>
      </p:sp>
    </p:spTree>
    <p:extLst>
      <p:ext uri="{BB962C8B-B14F-4D97-AF65-F5344CB8AC3E}">
        <p14:creationId xmlns:p14="http://schemas.microsoft.com/office/powerpoint/2010/main" val="2167512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381105-4763-4A6F-BF8A-A08AB376EEB4}"/>
              </a:ext>
            </a:extLst>
          </p:cNvPr>
          <p:cNvSpPr>
            <a:spLocks noGrp="1"/>
          </p:cNvSpPr>
          <p:nvPr>
            <p:ph type="title"/>
          </p:nvPr>
        </p:nvSpPr>
        <p:spPr>
          <a:xfrm>
            <a:off x="801859" y="365761"/>
            <a:ext cx="7652824" cy="731520"/>
          </a:xfrm>
        </p:spPr>
        <p:txBody>
          <a:bodyPr>
            <a:normAutofit/>
          </a:bodyPr>
          <a:lstStyle/>
          <a:p>
            <a:pPr lvl="0"/>
            <a:r>
              <a:rPr lang="en-US" b="1" dirty="0"/>
              <a:t>In Numbers…….</a:t>
            </a:r>
            <a:endParaRPr lang="en-US" dirty="0"/>
          </a:p>
        </p:txBody>
      </p:sp>
      <p:sp>
        <p:nvSpPr>
          <p:cNvPr id="3" name="Text Placeholder 2">
            <a:extLst>
              <a:ext uri="{FF2B5EF4-FFF2-40B4-BE49-F238E27FC236}">
                <a16:creationId xmlns:a16="http://schemas.microsoft.com/office/drawing/2014/main" id="{61C7B8FB-E235-8D46-B1ED-D12DCCB8DC8D}"/>
              </a:ext>
            </a:extLst>
          </p:cNvPr>
          <p:cNvSpPr>
            <a:spLocks noGrp="1"/>
          </p:cNvSpPr>
          <p:nvPr>
            <p:ph idx="1"/>
          </p:nvPr>
        </p:nvSpPr>
        <p:spPr>
          <a:xfrm>
            <a:off x="633047" y="1308296"/>
            <a:ext cx="8173328" cy="4670474"/>
          </a:xfrm>
        </p:spPr>
        <p:txBody>
          <a:bodyPr>
            <a:normAutofit/>
          </a:bodyPr>
          <a:lstStyle/>
          <a:p>
            <a:pPr marL="0" indent="0">
              <a:buNone/>
            </a:pPr>
            <a:r>
              <a:rPr lang="en-US" altLang="en-US" sz="2800" dirty="0"/>
              <a:t>BOH Health services are beyond HIV/AIDs care</a:t>
            </a:r>
          </a:p>
          <a:p>
            <a:pPr marL="0" indent="0">
              <a:buNone/>
            </a:pPr>
            <a:r>
              <a:rPr lang="en-US" altLang="en-US" sz="2800" dirty="0"/>
              <a:t>95% success rate in PMTCT services</a:t>
            </a:r>
          </a:p>
          <a:p>
            <a:pPr marL="0" indent="0">
              <a:buNone/>
            </a:pPr>
            <a:r>
              <a:rPr lang="en-US" altLang="en-US" sz="2800" dirty="0"/>
              <a:t>Our strength in primary health care services providing health services to over 500,000 clients through on site services and community medical outreach programs.</a:t>
            </a:r>
          </a:p>
          <a:p>
            <a:pPr marL="0" indent="0">
              <a:buNone/>
            </a:pPr>
            <a:r>
              <a:rPr lang="en-US" altLang="en-US" sz="2800" dirty="0"/>
              <a:t>We practice telemedicine and consult on various medical issues including non-communicable diseases. Smart technology</a:t>
            </a:r>
          </a:p>
          <a:p>
            <a:pPr marL="0" indent="0">
              <a:buNone/>
            </a:pPr>
            <a:endParaRPr lang="en-US" altLang="en-US" sz="2400" dirty="0"/>
          </a:p>
        </p:txBody>
      </p:sp>
    </p:spTree>
    <p:extLst>
      <p:ext uri="{BB962C8B-B14F-4D97-AF65-F5344CB8AC3E}">
        <p14:creationId xmlns:p14="http://schemas.microsoft.com/office/powerpoint/2010/main" val="2006069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0CD69F-DC24-4EB8-A365-ECBEF5F4945B}"/>
              </a:ext>
            </a:extLst>
          </p:cNvPr>
          <p:cNvSpPr>
            <a:spLocks noGrp="1"/>
          </p:cNvSpPr>
          <p:nvPr>
            <p:ph sz="half" idx="1"/>
          </p:nvPr>
        </p:nvSpPr>
        <p:spPr>
          <a:xfrm>
            <a:off x="295422" y="211016"/>
            <a:ext cx="2574387" cy="5240480"/>
          </a:xfrm>
        </p:spPr>
        <p:txBody>
          <a:bodyPr>
            <a:normAutofit fontScale="70000" lnSpcReduction="20000"/>
          </a:bodyPr>
          <a:lstStyle/>
          <a:p>
            <a:pPr marL="0" indent="0">
              <a:buNone/>
            </a:pPr>
            <a:r>
              <a:rPr lang="en-US" sz="4200" dirty="0"/>
              <a:t>BOH Health Services </a:t>
            </a:r>
            <a:r>
              <a:rPr lang="en-US" sz="4200" i="1" dirty="0"/>
              <a:t>going forward </a:t>
            </a:r>
          </a:p>
          <a:p>
            <a:pPr marL="0" indent="0">
              <a:buNone/>
            </a:pPr>
            <a:endParaRPr lang="en-US" sz="3600" dirty="0"/>
          </a:p>
          <a:p>
            <a:pPr marL="0" indent="0">
              <a:buNone/>
            </a:pPr>
            <a:r>
              <a:rPr lang="en-US" sz="3600" dirty="0"/>
              <a:t> </a:t>
            </a:r>
            <a:r>
              <a:rPr lang="en-GB" altLang="en-US" sz="3600" b="1" i="1" dirty="0">
                <a:solidFill>
                  <a:schemeClr val="accent6">
                    <a:lumMod val="50000"/>
                  </a:schemeClr>
                </a:solidFill>
              </a:rPr>
              <a:t>Provide family friendly, quality, holistic and integrated health services with a touch of excellence</a:t>
            </a:r>
            <a:endParaRPr lang="en-US" sz="3600" b="1" dirty="0">
              <a:solidFill>
                <a:schemeClr val="accent6">
                  <a:lumMod val="50000"/>
                </a:schemeClr>
              </a:solidFill>
            </a:endParaRPr>
          </a:p>
          <a:p>
            <a:pPr marL="0" indent="0">
              <a:buNone/>
            </a:pPr>
            <a:endParaRPr lang="en-US" sz="3600" dirty="0"/>
          </a:p>
        </p:txBody>
      </p:sp>
      <p:graphicFrame>
        <p:nvGraphicFramePr>
          <p:cNvPr id="5" name="Content Placeholder 4">
            <a:extLst>
              <a:ext uri="{FF2B5EF4-FFF2-40B4-BE49-F238E27FC236}">
                <a16:creationId xmlns:a16="http://schemas.microsoft.com/office/drawing/2014/main" id="{D536CC92-260C-40CF-8C9A-DFBF307E1E06}"/>
              </a:ext>
            </a:extLst>
          </p:cNvPr>
          <p:cNvGraphicFramePr>
            <a:graphicFrameLocks noGrp="1"/>
          </p:cNvGraphicFramePr>
          <p:nvPr>
            <p:ph sz="half" idx="2"/>
            <p:extLst>
              <p:ext uri="{D42A27DB-BD31-4B8C-83A1-F6EECF244321}">
                <p14:modId xmlns:p14="http://schemas.microsoft.com/office/powerpoint/2010/main" val="1382909485"/>
              </p:ext>
            </p:extLst>
          </p:nvPr>
        </p:nvGraphicFramePr>
        <p:xfrm>
          <a:off x="2869808" y="0"/>
          <a:ext cx="5978769" cy="62038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1422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207B5E0-9C94-4EEC-84DB-77D44478C999}"/>
              </a:ext>
            </a:extLst>
          </p:cNvPr>
          <p:cNvSpPr>
            <a:spLocks noGrp="1"/>
          </p:cNvSpPr>
          <p:nvPr>
            <p:ph type="title"/>
          </p:nvPr>
        </p:nvSpPr>
        <p:spPr/>
        <p:txBody>
          <a:bodyPr/>
          <a:lstStyle/>
          <a:p>
            <a:r>
              <a:rPr lang="en-US" dirty="0"/>
              <a:t>Beacon laboratory unit</a:t>
            </a:r>
          </a:p>
        </p:txBody>
      </p:sp>
      <p:pic>
        <p:nvPicPr>
          <p:cNvPr id="6" name="Content Placeholder 5" descr="cid:5824BA73-0986-43EB-9E36-3A2950C2398A">
            <a:extLst>
              <a:ext uri="{FF2B5EF4-FFF2-40B4-BE49-F238E27FC236}">
                <a16:creationId xmlns:a16="http://schemas.microsoft.com/office/drawing/2014/main" id="{56B5B2BA-FF8B-4554-BF33-D1AA8574C926}"/>
              </a:ext>
            </a:extLst>
          </p:cNvPr>
          <p:cNvPicPr>
            <a:picLocks noGrp="1"/>
          </p:cNvPicPr>
          <p:nvPr>
            <p:ph idx="1"/>
          </p:nvPr>
        </p:nvPicPr>
        <p:blipFill>
          <a:blip r:embed="rId2" r:link="rId3" cstate="email">
            <a:extLst>
              <a:ext uri="{28A0092B-C50C-407E-A947-70E740481C1C}">
                <a14:useLocalDpi xmlns:a14="http://schemas.microsoft.com/office/drawing/2010/main"/>
              </a:ext>
            </a:extLst>
          </a:blip>
          <a:srcRect/>
          <a:stretch>
            <a:fillRect/>
          </a:stretch>
        </p:blipFill>
        <p:spPr bwMode="auto">
          <a:xfrm>
            <a:off x="1025976" y="1870780"/>
            <a:ext cx="2918647" cy="3099839"/>
          </a:xfrm>
          <a:prstGeom prst="rect">
            <a:avLst/>
          </a:prstGeom>
          <a:noFill/>
          <a:ln>
            <a:noFill/>
          </a:ln>
        </p:spPr>
      </p:pic>
      <p:pic>
        <p:nvPicPr>
          <p:cNvPr id="3074" name="4D32FE81-7D46-433E-A481-C8F4C02B30C6" descr="4D32FE81-7D46-433E-A481-C8F4C02B30C6">
            <a:extLst>
              <a:ext uri="{FF2B5EF4-FFF2-40B4-BE49-F238E27FC236}">
                <a16:creationId xmlns:a16="http://schemas.microsoft.com/office/drawing/2014/main" id="{1D496B1E-9EA8-41A1-8C7B-855695DAE39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61824" y="1870780"/>
            <a:ext cx="2068642" cy="3100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25E835B4-6C1C-4CFE-82CF-8A053C8E656A" descr="25E835B4-6C1C-4CFE-82CF-8A053C8E656A">
            <a:extLst>
              <a:ext uri="{FF2B5EF4-FFF2-40B4-BE49-F238E27FC236}">
                <a16:creationId xmlns:a16="http://schemas.microsoft.com/office/drawing/2014/main" id="{9A321F33-78C3-42F1-8DA2-56972CA5837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47667" y="1860748"/>
            <a:ext cx="2081559" cy="311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3281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207B5E0-9C94-4EEC-84DB-77D44478C999}"/>
              </a:ext>
            </a:extLst>
          </p:cNvPr>
          <p:cNvSpPr>
            <a:spLocks noGrp="1"/>
          </p:cNvSpPr>
          <p:nvPr>
            <p:ph type="title"/>
          </p:nvPr>
        </p:nvSpPr>
        <p:spPr/>
        <p:txBody>
          <a:bodyPr/>
          <a:lstStyle/>
          <a:p>
            <a:r>
              <a:rPr lang="en-US" dirty="0"/>
              <a:t>Beacon DENTAL unit</a:t>
            </a:r>
          </a:p>
        </p:txBody>
      </p:sp>
      <p:pic>
        <p:nvPicPr>
          <p:cNvPr id="6" name="Content Placeholder 5" descr="cid:1AA5C232-CE5F-4DA5-AEE5-F260C6FD3CB3">
            <a:extLst>
              <a:ext uri="{FF2B5EF4-FFF2-40B4-BE49-F238E27FC236}">
                <a16:creationId xmlns:a16="http://schemas.microsoft.com/office/drawing/2014/main" id="{EC747738-5128-4F97-BA1F-8EC7882460E9}"/>
              </a:ext>
            </a:extLst>
          </p:cNvPr>
          <p:cNvPicPr>
            <a:picLocks noGrp="1"/>
          </p:cNvPicPr>
          <p:nvPr>
            <p:ph idx="1"/>
          </p:nvPr>
        </p:nvPicPr>
        <p:blipFill>
          <a:blip r:embed="rId2" r:link="rId3" cstate="email">
            <a:extLst>
              <a:ext uri="{28A0092B-C50C-407E-A947-70E740481C1C}">
                <a14:useLocalDpi xmlns:a14="http://schemas.microsoft.com/office/drawing/2010/main"/>
              </a:ext>
            </a:extLst>
          </a:blip>
          <a:srcRect/>
          <a:stretch>
            <a:fillRect/>
          </a:stretch>
        </p:blipFill>
        <p:spPr bwMode="auto">
          <a:xfrm>
            <a:off x="1279525" y="1853755"/>
            <a:ext cx="3449638" cy="3449638"/>
          </a:xfrm>
          <a:prstGeom prst="rect">
            <a:avLst/>
          </a:prstGeom>
          <a:noFill/>
          <a:ln>
            <a:noFill/>
          </a:ln>
        </p:spPr>
      </p:pic>
      <p:pic>
        <p:nvPicPr>
          <p:cNvPr id="7" name="Picture 6" descr="cid:181F4FA1-E539-4FB0-9A0D-65D256FE5D8B">
            <a:extLst>
              <a:ext uri="{FF2B5EF4-FFF2-40B4-BE49-F238E27FC236}">
                <a16:creationId xmlns:a16="http://schemas.microsoft.com/office/drawing/2014/main" id="{317E1C49-0E2A-497D-9E83-F9E0188E97A1}"/>
              </a:ext>
            </a:extLst>
          </p:cNvPr>
          <p:cNvPicPr/>
          <p:nvPr/>
        </p:nvPicPr>
        <p:blipFill>
          <a:blip r:embed="rId4" r:link="rId5" cstate="email">
            <a:extLst>
              <a:ext uri="{28A0092B-C50C-407E-A947-70E740481C1C}">
                <a14:useLocalDpi xmlns:a14="http://schemas.microsoft.com/office/drawing/2010/main"/>
              </a:ext>
            </a:extLst>
          </a:blip>
          <a:srcRect/>
          <a:stretch>
            <a:fillRect/>
          </a:stretch>
        </p:blipFill>
        <p:spPr bwMode="auto">
          <a:xfrm>
            <a:off x="4729161" y="1853755"/>
            <a:ext cx="3285673" cy="3449638"/>
          </a:xfrm>
          <a:prstGeom prst="rect">
            <a:avLst/>
          </a:prstGeom>
          <a:noFill/>
          <a:ln>
            <a:noFill/>
          </a:ln>
        </p:spPr>
      </p:pic>
    </p:spTree>
    <p:extLst>
      <p:ext uri="{BB962C8B-B14F-4D97-AF65-F5344CB8AC3E}">
        <p14:creationId xmlns:p14="http://schemas.microsoft.com/office/powerpoint/2010/main" val="1023745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207B5E0-9C94-4EEC-84DB-77D44478C999}"/>
              </a:ext>
            </a:extLst>
          </p:cNvPr>
          <p:cNvSpPr>
            <a:spLocks noGrp="1"/>
          </p:cNvSpPr>
          <p:nvPr>
            <p:ph type="title"/>
          </p:nvPr>
        </p:nvSpPr>
        <p:spPr>
          <a:xfrm>
            <a:off x="734518" y="804520"/>
            <a:ext cx="7659973" cy="1049235"/>
          </a:xfrm>
        </p:spPr>
        <p:txBody>
          <a:bodyPr/>
          <a:lstStyle/>
          <a:p>
            <a:pPr algn="ctr"/>
            <a:r>
              <a:rPr lang="en-US" dirty="0"/>
              <a:t>Beacon HEALTH SERVICES Maternity wing</a:t>
            </a:r>
          </a:p>
        </p:txBody>
      </p:sp>
      <p:pic>
        <p:nvPicPr>
          <p:cNvPr id="5122" name="FE966D5D-8F7A-46C8-A5B1-2D027737CA6F" descr="FE966D5D-8F7A-46C8-A5B1-2D027737CA6F">
            <a:extLst>
              <a:ext uri="{FF2B5EF4-FFF2-40B4-BE49-F238E27FC236}">
                <a16:creationId xmlns:a16="http://schemas.microsoft.com/office/drawing/2014/main" id="{A5B18510-AFBC-45A0-9B85-451437F1B1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490" y="1885164"/>
            <a:ext cx="6216483" cy="415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6058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207B5E0-9C94-4EEC-84DB-77D44478C999}"/>
              </a:ext>
            </a:extLst>
          </p:cNvPr>
          <p:cNvSpPr>
            <a:spLocks noGrp="1"/>
          </p:cNvSpPr>
          <p:nvPr>
            <p:ph type="title"/>
          </p:nvPr>
        </p:nvSpPr>
        <p:spPr/>
        <p:txBody>
          <a:bodyPr/>
          <a:lstStyle/>
          <a:p>
            <a:r>
              <a:rPr lang="en-US" dirty="0"/>
              <a:t>Beacon Maternity unit</a:t>
            </a:r>
          </a:p>
        </p:txBody>
      </p:sp>
      <p:pic>
        <p:nvPicPr>
          <p:cNvPr id="10" name="Content Placeholder 9" descr="cid:ED1199C2-11F5-43D5-BD09-6BBCB4126DA3">
            <a:extLst>
              <a:ext uri="{FF2B5EF4-FFF2-40B4-BE49-F238E27FC236}">
                <a16:creationId xmlns:a16="http://schemas.microsoft.com/office/drawing/2014/main" id="{4CE9A8DB-69B0-4609-8B54-BA163F41BB2A}"/>
              </a:ext>
            </a:extLst>
          </p:cNvPr>
          <p:cNvPicPr>
            <a:picLocks noGrp="1"/>
          </p:cNvPicPr>
          <p:nvPr>
            <p:ph idx="1"/>
          </p:nvPr>
        </p:nvPicPr>
        <p:blipFill>
          <a:blip r:embed="rId2" r:link="rId3">
            <a:extLst>
              <a:ext uri="{28A0092B-C50C-407E-A947-70E740481C1C}">
                <a14:useLocalDpi xmlns:a14="http://schemas.microsoft.com/office/drawing/2010/main"/>
              </a:ext>
            </a:extLst>
          </a:blip>
          <a:srcRect/>
          <a:stretch>
            <a:fillRect/>
          </a:stretch>
        </p:blipFill>
        <p:spPr bwMode="auto">
          <a:xfrm>
            <a:off x="484121" y="1936764"/>
            <a:ext cx="3593204" cy="3067482"/>
          </a:xfrm>
          <a:prstGeom prst="rect">
            <a:avLst/>
          </a:prstGeom>
          <a:noFill/>
          <a:ln>
            <a:noFill/>
          </a:ln>
        </p:spPr>
      </p:pic>
      <p:pic>
        <p:nvPicPr>
          <p:cNvPr id="4099" name="37F3A776-B7E7-49BF-8689-053BDD6B64A8" descr="37F3A776-B7E7-49BF-8689-053BDD6B64A8">
            <a:extLst>
              <a:ext uri="{FF2B5EF4-FFF2-40B4-BE49-F238E27FC236}">
                <a16:creationId xmlns:a16="http://schemas.microsoft.com/office/drawing/2014/main" id="{AB14C7BC-5CFD-4F38-890A-3C1334B854D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51470" y="2018086"/>
            <a:ext cx="4526088" cy="302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7091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mage result for thank you animated gif">
            <a:extLst>
              <a:ext uri="{FF2B5EF4-FFF2-40B4-BE49-F238E27FC236}">
                <a16:creationId xmlns:a16="http://schemas.microsoft.com/office/drawing/2014/main" id="{1D25383C-2F9F-4633-957E-0A372429DAD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628775"/>
            <a:ext cx="7345363"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2739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35FD58F-A397-414C-9350-1EF216C57831}"/>
              </a:ext>
            </a:extLst>
          </p:cNvPr>
          <p:cNvSpPr>
            <a:spLocks noGrp="1"/>
          </p:cNvSpPr>
          <p:nvPr>
            <p:ph type="title"/>
          </p:nvPr>
        </p:nvSpPr>
        <p:spPr>
          <a:xfrm>
            <a:off x="1443491" y="558765"/>
            <a:ext cx="6571343" cy="1049235"/>
          </a:xfrm>
        </p:spPr>
        <p:txBody>
          <a:bodyPr/>
          <a:lstStyle/>
          <a:p>
            <a:r>
              <a:rPr lang="en-US" dirty="0"/>
              <a:t>          Beacon of Hope</a:t>
            </a:r>
          </a:p>
        </p:txBody>
      </p:sp>
      <p:sp>
        <p:nvSpPr>
          <p:cNvPr id="10" name="Content Placeholder 9">
            <a:extLst>
              <a:ext uri="{FF2B5EF4-FFF2-40B4-BE49-F238E27FC236}">
                <a16:creationId xmlns:a16="http://schemas.microsoft.com/office/drawing/2014/main" id="{2751244A-B33E-46EA-AC01-7E54025279CE}"/>
              </a:ext>
            </a:extLst>
          </p:cNvPr>
          <p:cNvSpPr>
            <a:spLocks noGrp="1"/>
          </p:cNvSpPr>
          <p:nvPr>
            <p:ph idx="1"/>
          </p:nvPr>
        </p:nvSpPr>
        <p:spPr>
          <a:xfrm>
            <a:off x="739775" y="1758463"/>
            <a:ext cx="7662864" cy="4016154"/>
          </a:xfrm>
        </p:spPr>
        <p:txBody>
          <a:bodyPr/>
          <a:lstStyle/>
          <a:p>
            <a:r>
              <a:rPr lang="en-US" b="1" dirty="0">
                <a:solidFill>
                  <a:schemeClr val="tx1"/>
                </a:solidFill>
              </a:rPr>
              <a:t>Established in September 2002 to respond to the HIV/AIDS pandemic among women in poor communities and started its work in Ongata Rongai in the Southern outskirts of Nairobi</a:t>
            </a:r>
          </a:p>
          <a:p>
            <a:r>
              <a:rPr lang="en-US" altLang="en-US" b="1" dirty="0">
                <a:solidFill>
                  <a:schemeClr val="tx1"/>
                </a:solidFill>
              </a:rPr>
              <a:t>Our vision  t</a:t>
            </a:r>
            <a:r>
              <a:rPr lang="en-US" b="1" dirty="0">
                <a:solidFill>
                  <a:schemeClr val="tx1"/>
                </a:solidFill>
              </a:rPr>
              <a:t>o be a model of excellence in wholesome community transformation.</a:t>
            </a:r>
          </a:p>
          <a:p>
            <a:r>
              <a:rPr lang="en-US" altLang="en-US" b="1" dirty="0">
                <a:solidFill>
                  <a:schemeClr val="tx1"/>
                </a:solidFill>
              </a:rPr>
              <a:t>Mission  to </a:t>
            </a:r>
            <a:r>
              <a:rPr lang="en-US" b="1" dirty="0">
                <a:solidFill>
                  <a:schemeClr val="tx1"/>
                </a:solidFill>
              </a:rPr>
              <a:t>bring hope and catalyze sustainable transformation by uplifting the spiritual, physical, economic and social well-being of vulnerable individuals, families and communities.</a:t>
            </a:r>
          </a:p>
          <a:p>
            <a:endParaRPr lang="en-US" b="1" dirty="0">
              <a:solidFill>
                <a:schemeClr val="tx1"/>
              </a:solidFill>
            </a:endParaRPr>
          </a:p>
        </p:txBody>
      </p:sp>
      <p:pic>
        <p:nvPicPr>
          <p:cNvPr id="4" name="Picture 3" descr="bohcsp.jpg">
            <a:extLst>
              <a:ext uri="{FF2B5EF4-FFF2-40B4-BE49-F238E27FC236}">
                <a16:creationId xmlns:a16="http://schemas.microsoft.com/office/drawing/2014/main" id="{C7F80A13-D7DF-4FC4-BEB1-C375A74ABD1E}"/>
              </a:ext>
            </a:extLst>
          </p:cNvPr>
          <p:cNvPicPr/>
          <p:nvPr/>
        </p:nvPicPr>
        <p:blipFill>
          <a:blip r:embed="rId2" cstate="print"/>
          <a:srcRect l="17545" r="16228" b="34650"/>
          <a:stretch>
            <a:fillRect/>
          </a:stretch>
        </p:blipFill>
        <p:spPr bwMode="auto">
          <a:xfrm>
            <a:off x="1007245" y="368943"/>
            <a:ext cx="1342059" cy="1389520"/>
          </a:xfrm>
          <a:prstGeom prst="rect">
            <a:avLst/>
          </a:prstGeom>
          <a:noFill/>
          <a:ln w="9525">
            <a:noFill/>
            <a:miter lim="800000"/>
            <a:headEnd/>
            <a:tailEnd/>
          </a:ln>
        </p:spPr>
      </p:pic>
    </p:spTree>
    <p:extLst>
      <p:ext uri="{BB962C8B-B14F-4D97-AF65-F5344CB8AC3E}">
        <p14:creationId xmlns:p14="http://schemas.microsoft.com/office/powerpoint/2010/main" val="2915462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2C31415-ED96-446F-9A8C-F6BABCD60509}"/>
              </a:ext>
            </a:extLst>
          </p:cNvPr>
          <p:cNvSpPr>
            <a:spLocks noGrp="1"/>
          </p:cNvSpPr>
          <p:nvPr>
            <p:ph type="title"/>
          </p:nvPr>
        </p:nvSpPr>
        <p:spPr>
          <a:xfrm>
            <a:off x="717453" y="267286"/>
            <a:ext cx="7297382" cy="984739"/>
          </a:xfrm>
        </p:spPr>
        <p:txBody>
          <a:bodyPr>
            <a:normAutofit fontScale="90000"/>
          </a:bodyPr>
          <a:lstStyle/>
          <a:p>
            <a:r>
              <a:rPr lang="en-US" b="1" dirty="0"/>
              <a:t>Our Core Values:</a:t>
            </a:r>
            <a:br>
              <a:rPr lang="en-US" b="1" dirty="0"/>
            </a:br>
            <a:r>
              <a:rPr lang="en-US" b="1" dirty="0"/>
              <a:t>The Beacon Way (Core Values)  </a:t>
            </a:r>
            <a:br>
              <a:rPr lang="en-US" b="1" dirty="0"/>
            </a:br>
            <a:endParaRPr lang="en-US" dirty="0"/>
          </a:p>
        </p:txBody>
      </p:sp>
      <p:sp>
        <p:nvSpPr>
          <p:cNvPr id="8" name="Content Placeholder 7">
            <a:extLst>
              <a:ext uri="{FF2B5EF4-FFF2-40B4-BE49-F238E27FC236}">
                <a16:creationId xmlns:a16="http://schemas.microsoft.com/office/drawing/2014/main" id="{EDD5EF3C-ED4C-4284-9A8C-F68F1970EFD7}"/>
              </a:ext>
            </a:extLst>
          </p:cNvPr>
          <p:cNvSpPr>
            <a:spLocks noGrp="1"/>
          </p:cNvSpPr>
          <p:nvPr>
            <p:ph idx="1"/>
          </p:nvPr>
        </p:nvSpPr>
        <p:spPr>
          <a:xfrm>
            <a:off x="450166" y="2015733"/>
            <a:ext cx="7948245" cy="3780156"/>
          </a:xfrm>
        </p:spPr>
        <p:txBody>
          <a:bodyPr>
            <a:normAutofit/>
          </a:bodyPr>
          <a:lstStyle/>
          <a:p>
            <a:r>
              <a:rPr lang="en-US" b="1" dirty="0"/>
              <a:t>We are led by our faith in Jesus Christ:</a:t>
            </a:r>
            <a:r>
              <a:rPr lang="en-US" dirty="0"/>
              <a:t> Because all people, being equal in God’s eyes, deserve the love and compassion of Christ.</a:t>
            </a:r>
            <a:endParaRPr lang="en-US" b="1" dirty="0"/>
          </a:p>
          <a:p>
            <a:r>
              <a:rPr lang="en-US" b="1" dirty="0"/>
              <a:t>We are committed:</a:t>
            </a:r>
            <a:r>
              <a:rPr lang="en-US" dirty="0"/>
              <a:t> Because all people deserve unwavering support in their most vulnerable moments.</a:t>
            </a:r>
            <a:endParaRPr lang="en-US" b="1" dirty="0"/>
          </a:p>
          <a:p>
            <a:r>
              <a:rPr lang="en-US" b="1" dirty="0"/>
              <a:t>We do it very well:</a:t>
            </a:r>
            <a:r>
              <a:rPr lang="en-US" dirty="0"/>
              <a:t> Because all people deserve the highest quality of service. </a:t>
            </a:r>
            <a:endParaRPr lang="en-US" b="1" dirty="0"/>
          </a:p>
          <a:p>
            <a:r>
              <a:rPr lang="en-US" b="1" dirty="0"/>
              <a:t>We do it for good:</a:t>
            </a:r>
            <a:r>
              <a:rPr lang="en-US" dirty="0"/>
              <a:t> Because all people deserve protection from the indignity of poverty, injustices &amp; disease.</a:t>
            </a:r>
            <a:endParaRPr lang="en-US" b="1" dirty="0"/>
          </a:p>
          <a:p>
            <a:endParaRPr lang="en-US" dirty="0"/>
          </a:p>
        </p:txBody>
      </p:sp>
    </p:spTree>
    <p:extLst>
      <p:ext uri="{BB962C8B-B14F-4D97-AF65-F5344CB8AC3E}">
        <p14:creationId xmlns:p14="http://schemas.microsoft.com/office/powerpoint/2010/main" val="924852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B6FF76F-6B47-454E-AFF9-6BB648C60B5B}"/>
              </a:ext>
            </a:extLst>
          </p:cNvPr>
          <p:cNvSpPr>
            <a:spLocks noGrp="1"/>
          </p:cNvSpPr>
          <p:nvPr>
            <p:ph type="title"/>
          </p:nvPr>
        </p:nvSpPr>
        <p:spPr/>
        <p:txBody>
          <a:bodyPr/>
          <a:lstStyle/>
          <a:p>
            <a:r>
              <a:rPr lang="en-US" dirty="0"/>
              <a:t>BOH Strategic areas of focus</a:t>
            </a:r>
          </a:p>
        </p:txBody>
      </p:sp>
      <p:sp>
        <p:nvSpPr>
          <p:cNvPr id="8" name="Content Placeholder 7">
            <a:extLst>
              <a:ext uri="{FF2B5EF4-FFF2-40B4-BE49-F238E27FC236}">
                <a16:creationId xmlns:a16="http://schemas.microsoft.com/office/drawing/2014/main" id="{E377977F-C6F3-4B52-BB30-2BE862A8690F}"/>
              </a:ext>
            </a:extLst>
          </p:cNvPr>
          <p:cNvSpPr>
            <a:spLocks noGrp="1"/>
          </p:cNvSpPr>
          <p:nvPr>
            <p:ph idx="1"/>
          </p:nvPr>
        </p:nvSpPr>
        <p:spPr/>
        <p:txBody>
          <a:bodyPr/>
          <a:lstStyle/>
          <a:p>
            <a:pPr lvl="0"/>
            <a:r>
              <a:rPr lang="en-GB" b="1" dirty="0"/>
              <a:t>Strategic Area 1: </a:t>
            </a:r>
            <a:r>
              <a:rPr lang="en-GB" dirty="0"/>
              <a:t>Health Services</a:t>
            </a:r>
            <a:endParaRPr lang="en-US" dirty="0"/>
          </a:p>
          <a:p>
            <a:pPr lvl="0"/>
            <a:r>
              <a:rPr lang="en-GB" b="1" dirty="0"/>
              <a:t>Strategic Area 2: </a:t>
            </a:r>
            <a:r>
              <a:rPr lang="en-GB" dirty="0"/>
              <a:t>Education &amp; Training</a:t>
            </a:r>
            <a:endParaRPr lang="en-US" dirty="0"/>
          </a:p>
          <a:p>
            <a:pPr lvl="0"/>
            <a:r>
              <a:rPr lang="en-GB" b="1" dirty="0"/>
              <a:t>Strategic Area 3: </a:t>
            </a:r>
            <a:r>
              <a:rPr lang="en-GB" dirty="0"/>
              <a:t>Youth Empowerment</a:t>
            </a:r>
            <a:endParaRPr lang="en-US" dirty="0"/>
          </a:p>
          <a:p>
            <a:pPr lvl="0"/>
            <a:r>
              <a:rPr lang="en-GB" b="1" dirty="0"/>
              <a:t>Strategic Area 4: </a:t>
            </a:r>
            <a:r>
              <a:rPr lang="en-GB" dirty="0"/>
              <a:t>Social &amp; Economic Empowerment</a:t>
            </a:r>
            <a:endParaRPr lang="en-US" dirty="0"/>
          </a:p>
          <a:p>
            <a:pPr lvl="0"/>
            <a:r>
              <a:rPr lang="en-GB" b="1" dirty="0"/>
              <a:t>Strategic Area 5: </a:t>
            </a:r>
            <a:r>
              <a:rPr lang="en-GB" dirty="0"/>
              <a:t>Beacon Reaching Wide</a:t>
            </a:r>
            <a:endParaRPr lang="en-US" dirty="0"/>
          </a:p>
          <a:p>
            <a:pPr lvl="0"/>
            <a:r>
              <a:rPr lang="en-GB" b="1" dirty="0"/>
              <a:t>Strategic Area 6: </a:t>
            </a:r>
            <a:r>
              <a:rPr lang="en-GB" dirty="0"/>
              <a:t>Institutional Strengthening</a:t>
            </a:r>
            <a:endParaRPr lang="en-US" dirty="0"/>
          </a:p>
          <a:p>
            <a:endParaRPr lang="en-US" dirty="0"/>
          </a:p>
        </p:txBody>
      </p:sp>
    </p:spTree>
    <p:extLst>
      <p:ext uri="{BB962C8B-B14F-4D97-AF65-F5344CB8AC3E}">
        <p14:creationId xmlns:p14="http://schemas.microsoft.com/office/powerpoint/2010/main" val="3554225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0C58F9-9C7E-4CBB-8764-33EEA85F7CAD}"/>
              </a:ext>
            </a:extLst>
          </p:cNvPr>
          <p:cNvSpPr>
            <a:spLocks noGrp="1"/>
          </p:cNvSpPr>
          <p:nvPr>
            <p:ph type="title"/>
          </p:nvPr>
        </p:nvSpPr>
        <p:spPr>
          <a:xfrm>
            <a:off x="1012875" y="382489"/>
            <a:ext cx="7001960" cy="1049235"/>
          </a:xfrm>
        </p:spPr>
        <p:txBody>
          <a:bodyPr/>
          <a:lstStyle/>
          <a:p>
            <a:r>
              <a:rPr lang="en-US" dirty="0"/>
              <a:t>Beacon of Hope Health Centre</a:t>
            </a:r>
          </a:p>
        </p:txBody>
      </p:sp>
      <p:pic>
        <p:nvPicPr>
          <p:cNvPr id="6" name="Picture 5">
            <a:extLst>
              <a:ext uri="{FF2B5EF4-FFF2-40B4-BE49-F238E27FC236}">
                <a16:creationId xmlns:a16="http://schemas.microsoft.com/office/drawing/2014/main" id="{C2428964-606A-4D57-BE5D-12853601086A}"/>
              </a:ext>
            </a:extLst>
          </p:cNvPr>
          <p:cNvPicPr>
            <a:picLocks noChangeAspect="1"/>
          </p:cNvPicPr>
          <p:nvPr/>
        </p:nvPicPr>
        <p:blipFill>
          <a:blip r:embed="rId2"/>
          <a:stretch>
            <a:fillRect/>
          </a:stretch>
        </p:blipFill>
        <p:spPr>
          <a:xfrm>
            <a:off x="908553" y="1204912"/>
            <a:ext cx="7222572" cy="4811614"/>
          </a:xfrm>
          <a:prstGeom prst="rect">
            <a:avLst/>
          </a:prstGeom>
        </p:spPr>
      </p:pic>
    </p:spTree>
    <p:extLst>
      <p:ext uri="{BB962C8B-B14F-4D97-AF65-F5344CB8AC3E}">
        <p14:creationId xmlns:p14="http://schemas.microsoft.com/office/powerpoint/2010/main" val="401453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381105-4763-4A6F-BF8A-A08AB376EEB4}"/>
              </a:ext>
            </a:extLst>
          </p:cNvPr>
          <p:cNvSpPr>
            <a:spLocks noGrp="1"/>
          </p:cNvSpPr>
          <p:nvPr>
            <p:ph type="title"/>
          </p:nvPr>
        </p:nvSpPr>
        <p:spPr>
          <a:xfrm>
            <a:off x="801859" y="365760"/>
            <a:ext cx="7652824" cy="1266091"/>
          </a:xfrm>
        </p:spPr>
        <p:txBody>
          <a:bodyPr>
            <a:normAutofit fontScale="90000"/>
          </a:bodyPr>
          <a:lstStyle/>
          <a:p>
            <a:pPr lvl="0"/>
            <a:r>
              <a:rPr lang="en-US" b="1" dirty="0"/>
              <a:t>High Impact Practices In Health Care workers And Managers</a:t>
            </a:r>
            <a:endParaRPr lang="en-US" dirty="0"/>
          </a:p>
        </p:txBody>
      </p:sp>
      <p:sp>
        <p:nvSpPr>
          <p:cNvPr id="3" name="Text Placeholder 2">
            <a:extLst>
              <a:ext uri="{FF2B5EF4-FFF2-40B4-BE49-F238E27FC236}">
                <a16:creationId xmlns:a16="http://schemas.microsoft.com/office/drawing/2014/main" id="{61C7B8FB-E235-8D46-B1ED-D12DCCB8DC8D}"/>
              </a:ext>
            </a:extLst>
          </p:cNvPr>
          <p:cNvSpPr>
            <a:spLocks noGrp="1"/>
          </p:cNvSpPr>
          <p:nvPr>
            <p:ph idx="1"/>
          </p:nvPr>
        </p:nvSpPr>
        <p:spPr>
          <a:xfrm>
            <a:off x="633047" y="2015733"/>
            <a:ext cx="7821636" cy="3704583"/>
          </a:xfrm>
        </p:spPr>
        <p:txBody>
          <a:bodyPr>
            <a:normAutofit/>
          </a:bodyPr>
          <a:lstStyle/>
          <a:p>
            <a:pPr marL="0" indent="0">
              <a:buNone/>
            </a:pPr>
            <a:r>
              <a:rPr lang="en-US" dirty="0"/>
              <a:t>Beacon of Hope HIV clinic caters to women and their families in Kenya, and has seen both the devastating effects of the disease as well as the transformative power of providing women with care. </a:t>
            </a:r>
          </a:p>
          <a:p>
            <a:pPr marL="0" indent="0">
              <a:buNone/>
            </a:pPr>
            <a:r>
              <a:rPr lang="en-US" u="sng" dirty="0">
                <a:hlinkClick r:id="rId2"/>
              </a:rPr>
              <a:t>According to a new report by USAID</a:t>
            </a:r>
            <a:r>
              <a:rPr lang="en-US" dirty="0"/>
              <a:t>, new HIV infections have dropped significantly in Kenya and across Sub-Saharan Africa since 2000.  </a:t>
            </a:r>
          </a:p>
          <a:p>
            <a:pPr marL="0" indent="0">
              <a:buNone/>
            </a:pPr>
            <a:r>
              <a:rPr lang="en-US" dirty="0"/>
              <a:t>Greater access to treatment, people are living longer, healthier lives. However, as we strive to meet the needs of these patients, we face a shortage of trained health care workers to provide quality services. </a:t>
            </a:r>
            <a:endParaRPr lang="en-US" altLang="en-US" sz="2400" dirty="0"/>
          </a:p>
        </p:txBody>
      </p:sp>
    </p:spTree>
    <p:extLst>
      <p:ext uri="{BB962C8B-B14F-4D97-AF65-F5344CB8AC3E}">
        <p14:creationId xmlns:p14="http://schemas.microsoft.com/office/powerpoint/2010/main" val="517133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381105-4763-4A6F-BF8A-A08AB376EEB4}"/>
              </a:ext>
            </a:extLst>
          </p:cNvPr>
          <p:cNvSpPr>
            <a:spLocks noGrp="1"/>
          </p:cNvSpPr>
          <p:nvPr>
            <p:ph type="title"/>
          </p:nvPr>
        </p:nvSpPr>
        <p:spPr>
          <a:xfrm>
            <a:off x="801859" y="365760"/>
            <a:ext cx="7652824" cy="1266091"/>
          </a:xfrm>
        </p:spPr>
        <p:txBody>
          <a:bodyPr>
            <a:normAutofit fontScale="90000"/>
          </a:bodyPr>
          <a:lstStyle/>
          <a:p>
            <a:pPr lvl="0"/>
            <a:r>
              <a:rPr lang="en-US" b="1"/>
              <a:t>High Impact Practices In HIV Care: Strengthen Health Care Workers And Managers</a:t>
            </a:r>
            <a:endParaRPr lang="en-US" dirty="0"/>
          </a:p>
        </p:txBody>
      </p:sp>
      <p:sp>
        <p:nvSpPr>
          <p:cNvPr id="3" name="Text Placeholder 2">
            <a:extLst>
              <a:ext uri="{FF2B5EF4-FFF2-40B4-BE49-F238E27FC236}">
                <a16:creationId xmlns:a16="http://schemas.microsoft.com/office/drawing/2014/main" id="{61C7B8FB-E235-8D46-B1ED-D12DCCB8DC8D}"/>
              </a:ext>
            </a:extLst>
          </p:cNvPr>
          <p:cNvSpPr>
            <a:spLocks noGrp="1"/>
          </p:cNvSpPr>
          <p:nvPr>
            <p:ph idx="1"/>
          </p:nvPr>
        </p:nvSpPr>
        <p:spPr>
          <a:xfrm>
            <a:off x="633047" y="2015733"/>
            <a:ext cx="8173328" cy="3963036"/>
          </a:xfrm>
        </p:spPr>
        <p:txBody>
          <a:bodyPr>
            <a:normAutofit fontScale="92500" lnSpcReduction="10000"/>
          </a:bodyPr>
          <a:lstStyle/>
          <a:p>
            <a:r>
              <a:rPr lang="en-US" u="sng" dirty="0">
                <a:hlinkClick r:id="rId2"/>
              </a:rPr>
              <a:t>A new report from USAID and FHI 360</a:t>
            </a:r>
            <a:r>
              <a:rPr lang="en-US" dirty="0"/>
              <a:t> identified large gaps between the types of skills needed in clinics and what is taught in traditional health education programs. </a:t>
            </a:r>
          </a:p>
          <a:p>
            <a:r>
              <a:rPr lang="en-US" dirty="0"/>
              <a:t>HIV treatment is an ongoing process requiring health personnel who are not only committed to patient care, but also have the skills to:</a:t>
            </a:r>
          </a:p>
          <a:p>
            <a:pPr lvl="1"/>
            <a:r>
              <a:rPr lang="en-US" dirty="0"/>
              <a:t>Develop an in-depth understanding of patient needs in collaboration with communities around them</a:t>
            </a:r>
          </a:p>
          <a:p>
            <a:pPr lvl="1"/>
            <a:r>
              <a:rPr lang="en-US" dirty="0"/>
              <a:t>Forecast service demand – Non communicable diseases being cause of death </a:t>
            </a:r>
          </a:p>
          <a:p>
            <a:pPr lvl="1"/>
            <a:r>
              <a:rPr lang="en-US" dirty="0"/>
              <a:t>Appropriate scarce financial resources across competing health programs</a:t>
            </a:r>
          </a:p>
          <a:p>
            <a:pPr lvl="1"/>
            <a:r>
              <a:rPr lang="en-US" dirty="0"/>
              <a:t>Develop outcome-focused approaches for monitoring and evaluation </a:t>
            </a:r>
          </a:p>
          <a:p>
            <a:pPr lvl="1"/>
            <a:r>
              <a:rPr lang="en-US" dirty="0"/>
              <a:t>Collect and analyze patient data     </a:t>
            </a:r>
          </a:p>
          <a:p>
            <a:pPr lvl="1"/>
            <a:r>
              <a:rPr lang="en-US" dirty="0"/>
              <a:t>Manage commodities, supplies and equipment </a:t>
            </a:r>
          </a:p>
          <a:p>
            <a:pPr marL="0" indent="0">
              <a:buNone/>
            </a:pPr>
            <a:endParaRPr lang="en-US" altLang="en-US" sz="2400" dirty="0"/>
          </a:p>
        </p:txBody>
      </p:sp>
    </p:spTree>
    <p:extLst>
      <p:ext uri="{BB962C8B-B14F-4D97-AF65-F5344CB8AC3E}">
        <p14:creationId xmlns:p14="http://schemas.microsoft.com/office/powerpoint/2010/main" val="3014131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381105-4763-4A6F-BF8A-A08AB376EEB4}"/>
              </a:ext>
            </a:extLst>
          </p:cNvPr>
          <p:cNvSpPr>
            <a:spLocks noGrp="1"/>
          </p:cNvSpPr>
          <p:nvPr>
            <p:ph type="title"/>
          </p:nvPr>
        </p:nvSpPr>
        <p:spPr>
          <a:xfrm>
            <a:off x="801859" y="365760"/>
            <a:ext cx="7652824" cy="1266091"/>
          </a:xfrm>
        </p:spPr>
        <p:txBody>
          <a:bodyPr>
            <a:normAutofit fontScale="90000"/>
          </a:bodyPr>
          <a:lstStyle/>
          <a:p>
            <a:pPr lvl="0"/>
            <a:r>
              <a:rPr lang="en-US" b="1" dirty="0"/>
              <a:t>High Impact Practices In HIV Care: Strengthen Health Care Workers And Managers</a:t>
            </a:r>
            <a:endParaRPr lang="en-US" dirty="0"/>
          </a:p>
        </p:txBody>
      </p:sp>
      <p:sp>
        <p:nvSpPr>
          <p:cNvPr id="3" name="Text Placeholder 2">
            <a:extLst>
              <a:ext uri="{FF2B5EF4-FFF2-40B4-BE49-F238E27FC236}">
                <a16:creationId xmlns:a16="http://schemas.microsoft.com/office/drawing/2014/main" id="{61C7B8FB-E235-8D46-B1ED-D12DCCB8DC8D}"/>
              </a:ext>
            </a:extLst>
          </p:cNvPr>
          <p:cNvSpPr>
            <a:spLocks noGrp="1"/>
          </p:cNvSpPr>
          <p:nvPr>
            <p:ph idx="1"/>
          </p:nvPr>
        </p:nvSpPr>
        <p:spPr>
          <a:xfrm>
            <a:off x="633047" y="2015733"/>
            <a:ext cx="8173328" cy="3963036"/>
          </a:xfrm>
        </p:spPr>
        <p:txBody>
          <a:bodyPr>
            <a:normAutofit/>
          </a:bodyPr>
          <a:lstStyle/>
          <a:p>
            <a:pPr marL="0" indent="0">
              <a:buNone/>
            </a:pPr>
            <a:r>
              <a:rPr lang="en-US" sz="2800" dirty="0"/>
              <a:t>To scale and address some of these challenges, a few years after the establishment of Beacon of Hope my Executive Director and I participated in an intensive training program the </a:t>
            </a:r>
            <a:r>
              <a:rPr lang="en-US" sz="2800" u="sng" dirty="0">
                <a:hlinkClick r:id="rId2"/>
              </a:rPr>
              <a:t>Management Development Institute</a:t>
            </a:r>
            <a:r>
              <a:rPr lang="en-US" sz="2800" dirty="0"/>
              <a:t>, a unique partnership between Johnson &amp; Johnson, the UCLA Anderson School of Management, </a:t>
            </a:r>
            <a:r>
              <a:rPr lang="en-US" sz="2800" dirty="0" err="1"/>
              <a:t>Amref</a:t>
            </a:r>
            <a:r>
              <a:rPr lang="en-US" sz="2800" dirty="0"/>
              <a:t> Health Africa and Local ministries of health. </a:t>
            </a:r>
            <a:endParaRPr lang="en-US" altLang="en-US" sz="3200" dirty="0"/>
          </a:p>
        </p:txBody>
      </p:sp>
    </p:spTree>
    <p:extLst>
      <p:ext uri="{BB962C8B-B14F-4D97-AF65-F5344CB8AC3E}">
        <p14:creationId xmlns:p14="http://schemas.microsoft.com/office/powerpoint/2010/main" val="2533906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0C58F9-9C7E-4CBB-8764-33EEA85F7CAD}"/>
              </a:ext>
            </a:extLst>
          </p:cNvPr>
          <p:cNvSpPr>
            <a:spLocks noGrp="1"/>
          </p:cNvSpPr>
          <p:nvPr>
            <p:ph type="title"/>
          </p:nvPr>
        </p:nvSpPr>
        <p:spPr>
          <a:xfrm>
            <a:off x="678466" y="382489"/>
            <a:ext cx="7452659" cy="834683"/>
          </a:xfrm>
        </p:spPr>
        <p:txBody>
          <a:bodyPr>
            <a:normAutofit fontScale="90000"/>
          </a:bodyPr>
          <a:lstStyle/>
          <a:p>
            <a:pPr algn="ctr"/>
            <a:r>
              <a:rPr lang="en-US" dirty="0"/>
              <a:t>Beacon of Hope Maternal Child Health</a:t>
            </a:r>
          </a:p>
        </p:txBody>
      </p:sp>
      <p:pic>
        <p:nvPicPr>
          <p:cNvPr id="2" name="Picture 1">
            <a:extLst>
              <a:ext uri="{FF2B5EF4-FFF2-40B4-BE49-F238E27FC236}">
                <a16:creationId xmlns:a16="http://schemas.microsoft.com/office/drawing/2014/main" id="{0608DD11-AE2A-40DA-AC55-B79F5662FB82}"/>
              </a:ext>
            </a:extLst>
          </p:cNvPr>
          <p:cNvPicPr>
            <a:picLocks noChangeAspect="1"/>
          </p:cNvPicPr>
          <p:nvPr/>
        </p:nvPicPr>
        <p:blipFill>
          <a:blip r:embed="rId2"/>
          <a:stretch>
            <a:fillRect/>
          </a:stretch>
        </p:blipFill>
        <p:spPr>
          <a:xfrm>
            <a:off x="846585" y="1217172"/>
            <a:ext cx="7116419" cy="4925567"/>
          </a:xfrm>
          <a:prstGeom prst="rect">
            <a:avLst/>
          </a:prstGeom>
        </p:spPr>
      </p:pic>
    </p:spTree>
    <p:extLst>
      <p:ext uri="{BB962C8B-B14F-4D97-AF65-F5344CB8AC3E}">
        <p14:creationId xmlns:p14="http://schemas.microsoft.com/office/powerpoint/2010/main" val="804284992"/>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997</TotalTime>
  <Words>893</Words>
  <Application>Microsoft Office PowerPoint</Application>
  <PresentationFormat>On-screen Show (4:3)</PresentationFormat>
  <Paragraphs>62</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Gill Sans MT</vt:lpstr>
      <vt:lpstr>Wingdings</vt:lpstr>
      <vt:lpstr>Gallery</vt:lpstr>
      <vt:lpstr>Management Development Institute: The Impact of Partnership and Leadership on the Health Sector </vt:lpstr>
      <vt:lpstr>          Beacon of Hope</vt:lpstr>
      <vt:lpstr>Our Core Values: The Beacon Way (Core Values)   </vt:lpstr>
      <vt:lpstr>BOH Strategic areas of focus</vt:lpstr>
      <vt:lpstr>Beacon of Hope Health Centre</vt:lpstr>
      <vt:lpstr>High Impact Practices In Health Care workers And Managers</vt:lpstr>
      <vt:lpstr>High Impact Practices In HIV Care: Strengthen Health Care Workers And Managers</vt:lpstr>
      <vt:lpstr>High Impact Practices In HIV Care: Strengthen Health Care Workers And Managers</vt:lpstr>
      <vt:lpstr>Beacon of Hope Maternal Child Health</vt:lpstr>
      <vt:lpstr>High Impact Practices In HIV Care: Strengthen Health Care Workers And Managers</vt:lpstr>
      <vt:lpstr>High Impact Practices In HIV Care: Strengthen Health Care Workers And Managers</vt:lpstr>
      <vt:lpstr>High Impact Practices In HIV Care: Strengthen Health Care Workers And Managers</vt:lpstr>
      <vt:lpstr>In Numbers…….</vt:lpstr>
      <vt:lpstr>PowerPoint Presentation</vt:lpstr>
      <vt:lpstr>Beacon laboratory unit</vt:lpstr>
      <vt:lpstr>Beacon DENTAL unit</vt:lpstr>
      <vt:lpstr>Beacon HEALTH SERVICES Maternity wing</vt:lpstr>
      <vt:lpstr>Beacon Maternity unit</vt:lpstr>
      <vt:lpstr>PowerPoint Presentation</vt:lpstr>
    </vt:vector>
  </TitlesOfParts>
  <Company>Global Business School Network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Zefran</dc:creator>
  <cp:lastModifiedBy>Judy</cp:lastModifiedBy>
  <cp:revision>104</cp:revision>
  <cp:lastPrinted>2018-11-01T09:39:18Z</cp:lastPrinted>
  <dcterms:created xsi:type="dcterms:W3CDTF">2018-09-25T17:53:36Z</dcterms:created>
  <dcterms:modified xsi:type="dcterms:W3CDTF">2018-11-06T11:00:07Z</dcterms:modified>
</cp:coreProperties>
</file>