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6" r:id="rId4"/>
  </p:sldMasterIdLst>
  <p:notesMasterIdLst>
    <p:notesMasterId r:id="rId16"/>
  </p:notesMasterIdLst>
  <p:sldIdLst>
    <p:sldId id="256" r:id="rId5"/>
    <p:sldId id="257" r:id="rId6"/>
    <p:sldId id="258" r:id="rId7"/>
    <p:sldId id="298" r:id="rId8"/>
    <p:sldId id="259" r:id="rId9"/>
    <p:sldId id="261" r:id="rId10"/>
    <p:sldId id="266" r:id="rId11"/>
    <p:sldId id="267" r:id="rId12"/>
    <p:sldId id="270" r:id="rId13"/>
    <p:sldId id="300" r:id="rId14"/>
    <p:sldId id="276" r:id="rId15"/>
  </p:sldIdLst>
  <p:sldSz cx="9144000" cy="5143500" type="screen16x9"/>
  <p:notesSz cx="6858000" cy="9144000"/>
  <p:embeddedFontLst>
    <p:embeddedFont>
      <p:font typeface="Assistant ExtraLight" pitchFamily="2" charset="-79"/>
      <p:regular r:id="rId17"/>
      <p:bold r:id="rId18"/>
    </p:embeddedFont>
    <p:embeddedFont>
      <p:font typeface="Nunito Sans" pitchFamily="2" charset="0"/>
      <p:regular r:id="rId19"/>
      <p:bold r:id="rId20"/>
      <p:italic r:id="rId21"/>
      <p:boldItalic r:id="rId22"/>
    </p:embeddedFont>
    <p:embeddedFont>
      <p:font typeface="Nunito Sans ExtraBold" pitchFamily="2" charset="0"/>
      <p:bold r:id="rId23"/>
      <p:italic r:id="rId24"/>
      <p:boldItalic r:id="rId25"/>
    </p:embeddedFont>
    <p:embeddedFont>
      <p:font typeface="Pontano Sans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5760">
          <p15:clr>
            <a:srgbClr val="9AA0A6"/>
          </p15:clr>
        </p15:guide>
        <p15:guide id="2" pos="4215">
          <p15:clr>
            <a:srgbClr val="9AA0A6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uline Nalumango" initials="PN" lastIdx="2" clrIdx="0">
    <p:extLst>
      <p:ext uri="{19B8F6BF-5375-455C-9EA6-DF929625EA0E}">
        <p15:presenceInfo xmlns:p15="http://schemas.microsoft.com/office/powerpoint/2012/main" userId="S::nalumangop@uni.coventry.ac.uk::a317cd39-fdc7-4ee3-9293-16d44afff2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A500"/>
    <a:srgbClr val="000000"/>
    <a:srgbClr val="D435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E18849B-667D-40BC-B25E-DF05A95815A9}" v="5" dt="2021-11-02T16:18:41.395"/>
    <p1510:client id="{8736DDFC-153C-4DA7-980E-88DB7CD3B4D9}" v="496" dt="2021-11-02T20:55:35.075"/>
    <p1510:client id="{ABA1ACC4-61F0-4CE5-99B4-E34033A25863}" v="17" dt="2021-11-02T20:54:13.450"/>
    <p1510:client id="{AC58116A-1DE2-4250-B289-5164CBE008DF}" v="283" dt="2021-11-02T00:19:30.413"/>
    <p1510:client id="{C9BBD239-4592-4CED-86C3-605D6DD7F7CE}" v="52" dt="2021-11-02T20:55:14.913"/>
    <p1510:client id="{D2D83319-523C-4A26-81EE-2BBA1F7AFE4D}" v="13" dt="2021-11-02T20:53:18.8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14" d="100"/>
          <a:sy n="114" d="100"/>
        </p:scale>
        <p:origin x="135" y="111"/>
      </p:cViewPr>
      <p:guideLst>
        <p:guide pos="5760"/>
        <p:guide pos="4215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ine Nalumango" userId="S::nalumangop@uni.coventry.ac.uk::a317cd39-fdc7-4ee3-9293-16d44afff200" providerId="AD" clId="Web-{38F80D95-AB1F-4B84-996B-C32F9930A0CC}"/>
    <pc:docChg chg="addSld delSld modSld sldOrd">
      <pc:chgData name="Pauline Nalumango" userId="S::nalumangop@uni.coventry.ac.uk::a317cd39-fdc7-4ee3-9293-16d44afff200" providerId="AD" clId="Web-{38F80D95-AB1F-4B84-996B-C32F9930A0CC}" dt="2021-10-23T14:43:34.720" v="8"/>
      <pc:docMkLst>
        <pc:docMk/>
      </pc:docMkLst>
      <pc:sldChg chg="addSp modSp">
        <pc:chgData name="Pauline Nalumango" userId="S::nalumangop@uni.coventry.ac.uk::a317cd39-fdc7-4ee3-9293-16d44afff200" providerId="AD" clId="Web-{38F80D95-AB1F-4B84-996B-C32F9930A0CC}" dt="2021-10-23T14:40:35.668" v="0"/>
        <pc:sldMkLst>
          <pc:docMk/>
          <pc:sldMk cId="0" sldId="258"/>
        </pc:sldMkLst>
        <pc:picChg chg="add mod">
          <ac:chgData name="Pauline Nalumango" userId="S::nalumangop@uni.coventry.ac.uk::a317cd39-fdc7-4ee3-9293-16d44afff200" providerId="AD" clId="Web-{38F80D95-AB1F-4B84-996B-C32F9930A0CC}" dt="2021-10-23T14:40:35.668" v="0"/>
          <ac:picMkLst>
            <pc:docMk/>
            <pc:sldMk cId="0" sldId="258"/>
            <ac:picMk id="6" creationId="{E4CFDC1E-AA1C-45AA-A2E7-79633388D4C0}"/>
          </ac:picMkLst>
        </pc:picChg>
      </pc:sldChg>
      <pc:sldChg chg="addSp delSp modSp">
        <pc:chgData name="Pauline Nalumango" userId="S::nalumangop@uni.coventry.ac.uk::a317cd39-fdc7-4ee3-9293-16d44afff200" providerId="AD" clId="Web-{38F80D95-AB1F-4B84-996B-C32F9930A0CC}" dt="2021-10-23T14:41:05.935" v="2"/>
        <pc:sldMkLst>
          <pc:docMk/>
          <pc:sldMk cId="0" sldId="260"/>
        </pc:sldMkLst>
        <pc:picChg chg="add del mod">
          <ac:chgData name="Pauline Nalumango" userId="S::nalumangop@uni.coventry.ac.uk::a317cd39-fdc7-4ee3-9293-16d44afff200" providerId="AD" clId="Web-{38F80D95-AB1F-4B84-996B-C32F9930A0CC}" dt="2021-10-23T14:41:05.935" v="2"/>
          <ac:picMkLst>
            <pc:docMk/>
            <pc:sldMk cId="0" sldId="260"/>
            <ac:picMk id="2" creationId="{5EB4B494-458C-4F19-9647-77F8C8265E2E}"/>
          </ac:picMkLst>
        </pc:picChg>
      </pc:sldChg>
      <pc:sldChg chg="new del ord">
        <pc:chgData name="Pauline Nalumango" userId="S::nalumangop@uni.coventry.ac.uk::a317cd39-fdc7-4ee3-9293-16d44afff200" providerId="AD" clId="Web-{38F80D95-AB1F-4B84-996B-C32F9930A0CC}" dt="2021-10-23T14:42:52.109" v="6"/>
        <pc:sldMkLst>
          <pc:docMk/>
          <pc:sldMk cId="2014736371" sldId="294"/>
        </pc:sldMkLst>
      </pc:sldChg>
      <pc:sldChg chg="delSp new">
        <pc:chgData name="Pauline Nalumango" userId="S::nalumangop@uni.coventry.ac.uk::a317cd39-fdc7-4ee3-9293-16d44afff200" providerId="AD" clId="Web-{38F80D95-AB1F-4B84-996B-C32F9930A0CC}" dt="2021-10-23T14:43:34.720" v="8"/>
        <pc:sldMkLst>
          <pc:docMk/>
          <pc:sldMk cId="1808360911" sldId="295"/>
        </pc:sldMkLst>
        <pc:spChg chg="del">
          <ac:chgData name="Pauline Nalumango" userId="S::nalumangop@uni.coventry.ac.uk::a317cd39-fdc7-4ee3-9293-16d44afff200" providerId="AD" clId="Web-{38F80D95-AB1F-4B84-996B-C32F9930A0CC}" dt="2021-10-23T14:43:14.110" v="7"/>
          <ac:spMkLst>
            <pc:docMk/>
            <pc:sldMk cId="1808360911" sldId="295"/>
            <ac:spMk id="2" creationId="{5B2C2061-3D83-44A6-9D32-EC6E762C6F8E}"/>
          </ac:spMkLst>
        </pc:spChg>
        <pc:spChg chg="del">
          <ac:chgData name="Pauline Nalumango" userId="S::nalumangop@uni.coventry.ac.uk::a317cd39-fdc7-4ee3-9293-16d44afff200" providerId="AD" clId="Web-{38F80D95-AB1F-4B84-996B-C32F9930A0CC}" dt="2021-10-23T14:43:34.720" v="8"/>
          <ac:spMkLst>
            <pc:docMk/>
            <pc:sldMk cId="1808360911" sldId="295"/>
            <ac:spMk id="3" creationId="{8F1EE62D-ED3D-4C04-ADCE-8B7ECC47B0DD}"/>
          </ac:spMkLst>
        </pc:spChg>
      </pc:sldChg>
    </pc:docChg>
  </pc:docChgLst>
  <pc:docChgLst>
    <pc:chgData name="Pauline Nalumango" userId="S::nalumangop@uni.coventry.ac.uk::a317cd39-fdc7-4ee3-9293-16d44afff200" providerId="AD" clId="Web-{ABA1ACC4-61F0-4CE5-99B4-E34033A25863}"/>
    <pc:docChg chg="modSld">
      <pc:chgData name="Pauline Nalumango" userId="S::nalumangop@uni.coventry.ac.uk::a317cd39-fdc7-4ee3-9293-16d44afff200" providerId="AD" clId="Web-{ABA1ACC4-61F0-4CE5-99B4-E34033A25863}" dt="2021-11-02T20:54:13.450" v="15" actId="14100"/>
      <pc:docMkLst>
        <pc:docMk/>
      </pc:docMkLst>
      <pc:sldChg chg="addSp delSp modSp">
        <pc:chgData name="Pauline Nalumango" userId="S::nalumangop@uni.coventry.ac.uk::a317cd39-fdc7-4ee3-9293-16d44afff200" providerId="AD" clId="Web-{ABA1ACC4-61F0-4CE5-99B4-E34033A25863}" dt="2021-11-02T20:54:13.450" v="15" actId="14100"/>
        <pc:sldMkLst>
          <pc:docMk/>
          <pc:sldMk cId="1812938501" sldId="300"/>
        </pc:sldMkLst>
        <pc:picChg chg="add del mod">
          <ac:chgData name="Pauline Nalumango" userId="S::nalumangop@uni.coventry.ac.uk::a317cd39-fdc7-4ee3-9293-16d44afff200" providerId="AD" clId="Web-{ABA1ACC4-61F0-4CE5-99B4-E34033A25863}" dt="2021-11-02T20:45:03.876" v="5"/>
          <ac:picMkLst>
            <pc:docMk/>
            <pc:sldMk cId="1812938501" sldId="300"/>
            <ac:picMk id="3" creationId="{CDE7DD2B-A935-4009-B347-96975FED8D2E}"/>
          </ac:picMkLst>
        </pc:picChg>
        <pc:picChg chg="mod">
          <ac:chgData name="Pauline Nalumango" userId="S::nalumangop@uni.coventry.ac.uk::a317cd39-fdc7-4ee3-9293-16d44afff200" providerId="AD" clId="Web-{ABA1ACC4-61F0-4CE5-99B4-E34033A25863}" dt="2021-11-02T20:51:41.056" v="11"/>
          <ac:picMkLst>
            <pc:docMk/>
            <pc:sldMk cId="1812938501" sldId="300"/>
            <ac:picMk id="9" creationId="{26771E52-00F8-4575-AF18-EDE26BB66267}"/>
          </ac:picMkLst>
        </pc:picChg>
        <pc:picChg chg="add mod">
          <ac:chgData name="Pauline Nalumango" userId="S::nalumangop@uni.coventry.ac.uk::a317cd39-fdc7-4ee3-9293-16d44afff200" providerId="AD" clId="Web-{ABA1ACC4-61F0-4CE5-99B4-E34033A25863}" dt="2021-11-02T20:54:13.450" v="15" actId="14100"/>
          <ac:picMkLst>
            <pc:docMk/>
            <pc:sldMk cId="1812938501" sldId="300"/>
            <ac:picMk id="10" creationId="{E0C1D6C9-E3B7-493E-B9E8-8948C7499172}"/>
          </ac:picMkLst>
        </pc:picChg>
      </pc:sldChg>
    </pc:docChg>
  </pc:docChgLst>
  <pc:docChgLst>
    <pc:chgData name="Duc Nguyen" userId="S::nguyenducn@uni.coventry.ac.uk::bd5d9f8d-8289-4187-9c3a-7012b7e1dcee" providerId="AD" clId="Web-{54247FB3-1EDF-40E5-BBA6-28060EB70EB2}"/>
    <pc:docChg chg="modSld">
      <pc:chgData name="Duc Nguyen" userId="S::nguyenducn@uni.coventry.ac.uk::bd5d9f8d-8289-4187-9c3a-7012b7e1dcee" providerId="AD" clId="Web-{54247FB3-1EDF-40E5-BBA6-28060EB70EB2}" dt="2021-10-23T19:07:26.821" v="210" actId="14100"/>
      <pc:docMkLst>
        <pc:docMk/>
      </pc:docMkLst>
      <pc:sldChg chg="addSp delSp modSp">
        <pc:chgData name="Duc Nguyen" userId="S::nguyenducn@uni.coventry.ac.uk::bd5d9f8d-8289-4187-9c3a-7012b7e1dcee" providerId="AD" clId="Web-{54247FB3-1EDF-40E5-BBA6-28060EB70EB2}" dt="2021-10-23T19:06:33.032" v="205" actId="20577"/>
        <pc:sldMkLst>
          <pc:docMk/>
          <pc:sldMk cId="0" sldId="256"/>
        </pc:sldMkLst>
        <pc:spChg chg="add mod">
          <ac:chgData name="Duc Nguyen" userId="S::nguyenducn@uni.coventry.ac.uk::bd5d9f8d-8289-4187-9c3a-7012b7e1dcee" providerId="AD" clId="Web-{54247FB3-1EDF-40E5-BBA6-28060EB70EB2}" dt="2021-10-23T19:06:33.032" v="205" actId="20577"/>
          <ac:spMkLst>
            <pc:docMk/>
            <pc:sldMk cId="0" sldId="256"/>
            <ac:spMk id="7" creationId="{0B0C075B-38EE-43E7-9803-A5BAAAA42B5F}"/>
          </ac:spMkLst>
        </pc:spChg>
        <pc:spChg chg="mod">
          <ac:chgData name="Duc Nguyen" userId="S::nguyenducn@uni.coventry.ac.uk::bd5d9f8d-8289-4187-9c3a-7012b7e1dcee" providerId="AD" clId="Web-{54247FB3-1EDF-40E5-BBA6-28060EB70EB2}" dt="2021-10-23T19:02:21.916" v="43" actId="1076"/>
          <ac:spMkLst>
            <pc:docMk/>
            <pc:sldMk cId="0" sldId="256"/>
            <ac:spMk id="116" creationId="{00000000-0000-0000-0000-000000000000}"/>
          </ac:spMkLst>
        </pc:spChg>
        <pc:spChg chg="mod">
          <ac:chgData name="Duc Nguyen" userId="S::nguyenducn@uni.coventry.ac.uk::bd5d9f8d-8289-4187-9c3a-7012b7e1dcee" providerId="AD" clId="Web-{54247FB3-1EDF-40E5-BBA6-28060EB70EB2}" dt="2021-10-23T19:02:16.010" v="42" actId="14100"/>
          <ac:spMkLst>
            <pc:docMk/>
            <pc:sldMk cId="0" sldId="256"/>
            <ac:spMk id="117" creationId="{00000000-0000-0000-0000-000000000000}"/>
          </ac:spMkLst>
        </pc:spChg>
        <pc:spChg chg="mod">
          <ac:chgData name="Duc Nguyen" userId="S::nguyenducn@uni.coventry.ac.uk::bd5d9f8d-8289-4187-9c3a-7012b7e1dcee" providerId="AD" clId="Web-{54247FB3-1EDF-40E5-BBA6-28060EB70EB2}" dt="2021-10-23T19:02:08.854" v="40" actId="14100"/>
          <ac:spMkLst>
            <pc:docMk/>
            <pc:sldMk cId="0" sldId="256"/>
            <ac:spMk id="118" creationId="{00000000-0000-0000-0000-000000000000}"/>
          </ac:spMkLst>
        </pc:spChg>
        <pc:picChg chg="add del mod">
          <ac:chgData name="Duc Nguyen" userId="S::nguyenducn@uni.coventry.ac.uk::bd5d9f8d-8289-4187-9c3a-7012b7e1dcee" providerId="AD" clId="Web-{54247FB3-1EDF-40E5-BBA6-28060EB70EB2}" dt="2021-10-23T18:41:44.992" v="5"/>
          <ac:picMkLst>
            <pc:docMk/>
            <pc:sldMk cId="0" sldId="256"/>
            <ac:picMk id="2" creationId="{C0050917-6FB5-4E43-9311-A43D1BB5A08C}"/>
          </ac:picMkLst>
        </pc:picChg>
        <pc:picChg chg="add del mod ord">
          <ac:chgData name="Duc Nguyen" userId="S::nguyenducn@uni.coventry.ac.uk::bd5d9f8d-8289-4187-9c3a-7012b7e1dcee" providerId="AD" clId="Web-{54247FB3-1EDF-40E5-BBA6-28060EB70EB2}" dt="2021-10-23T18:44:25.045" v="11"/>
          <ac:picMkLst>
            <pc:docMk/>
            <pc:sldMk cId="0" sldId="256"/>
            <ac:picMk id="3" creationId="{40136D6A-48F5-4352-81CC-CC0CFB236CFB}"/>
          </ac:picMkLst>
        </pc:picChg>
        <pc:picChg chg="add del mod">
          <ac:chgData name="Duc Nguyen" userId="S::nguyenducn@uni.coventry.ac.uk::bd5d9f8d-8289-4187-9c3a-7012b7e1dcee" providerId="AD" clId="Web-{54247FB3-1EDF-40E5-BBA6-28060EB70EB2}" dt="2021-10-23T18:49:17.100" v="17"/>
          <ac:picMkLst>
            <pc:docMk/>
            <pc:sldMk cId="0" sldId="256"/>
            <ac:picMk id="4" creationId="{DFD43D2C-C503-4775-A03D-A7DD1FF9A45B}"/>
          </ac:picMkLst>
        </pc:picChg>
        <pc:picChg chg="add del mod">
          <ac:chgData name="Duc Nguyen" userId="S::nguyenducn@uni.coventry.ac.uk::bd5d9f8d-8289-4187-9c3a-7012b7e1dcee" providerId="AD" clId="Web-{54247FB3-1EDF-40E5-BBA6-28060EB70EB2}" dt="2021-10-23T18:58:40.426" v="19"/>
          <ac:picMkLst>
            <pc:docMk/>
            <pc:sldMk cId="0" sldId="256"/>
            <ac:picMk id="5" creationId="{857B9C64-56B8-4C1E-BBFA-F3942B7DEB2D}"/>
          </ac:picMkLst>
        </pc:picChg>
        <pc:picChg chg="add mod">
          <ac:chgData name="Duc Nguyen" userId="S::nguyenducn@uni.coventry.ac.uk::bd5d9f8d-8289-4187-9c3a-7012b7e1dcee" providerId="AD" clId="Web-{54247FB3-1EDF-40E5-BBA6-28060EB70EB2}" dt="2021-10-23T18:58:56.864" v="21" actId="1076"/>
          <ac:picMkLst>
            <pc:docMk/>
            <pc:sldMk cId="0" sldId="256"/>
            <ac:picMk id="6" creationId="{FCC95EC8-2FF2-4F81-9BDA-1713845BA913}"/>
          </ac:picMkLst>
        </pc:picChg>
      </pc:sldChg>
      <pc:sldChg chg="addSp modSp">
        <pc:chgData name="Duc Nguyen" userId="S::nguyenducn@uni.coventry.ac.uk::bd5d9f8d-8289-4187-9c3a-7012b7e1dcee" providerId="AD" clId="Web-{54247FB3-1EDF-40E5-BBA6-28060EB70EB2}" dt="2021-10-23T18:59:14.693" v="23" actId="14100"/>
        <pc:sldMkLst>
          <pc:docMk/>
          <pc:sldMk cId="0" sldId="257"/>
        </pc:sldMkLst>
        <pc:picChg chg="add mod">
          <ac:chgData name="Duc Nguyen" userId="S::nguyenducn@uni.coventry.ac.uk::bd5d9f8d-8289-4187-9c3a-7012b7e1dcee" providerId="AD" clId="Web-{54247FB3-1EDF-40E5-BBA6-28060EB70EB2}" dt="2021-10-23T18:59:14.693" v="23" actId="14100"/>
          <ac:picMkLst>
            <pc:docMk/>
            <pc:sldMk cId="0" sldId="257"/>
            <ac:picMk id="2" creationId="{E366DE61-289D-4421-99C2-ED026CC0440E}"/>
          </ac:picMkLst>
        </pc:picChg>
      </pc:sldChg>
      <pc:sldChg chg="addSp">
        <pc:chgData name="Duc Nguyen" userId="S::nguyenducn@uni.coventry.ac.uk::bd5d9f8d-8289-4187-9c3a-7012b7e1dcee" providerId="AD" clId="Web-{54247FB3-1EDF-40E5-BBA6-28060EB70EB2}" dt="2021-10-23T18:59:20.693" v="24"/>
        <pc:sldMkLst>
          <pc:docMk/>
          <pc:sldMk cId="0" sldId="258"/>
        </pc:sldMkLst>
        <pc:picChg chg="add">
          <ac:chgData name="Duc Nguyen" userId="S::nguyenducn@uni.coventry.ac.uk::bd5d9f8d-8289-4187-9c3a-7012b7e1dcee" providerId="AD" clId="Web-{54247FB3-1EDF-40E5-BBA6-28060EB70EB2}" dt="2021-10-23T18:59:20.693" v="24"/>
          <ac:picMkLst>
            <pc:docMk/>
            <pc:sldMk cId="0" sldId="258"/>
            <ac:picMk id="8" creationId="{1C082B61-28AD-4E82-A94B-8565EFB6C184}"/>
          </ac:picMkLst>
        </pc:picChg>
      </pc:sldChg>
      <pc:sldChg chg="addSp modSp">
        <pc:chgData name="Duc Nguyen" userId="S::nguyenducn@uni.coventry.ac.uk::bd5d9f8d-8289-4187-9c3a-7012b7e1dcee" providerId="AD" clId="Web-{54247FB3-1EDF-40E5-BBA6-28060EB70EB2}" dt="2021-10-23T19:00:11.335" v="32" actId="1076"/>
        <pc:sldMkLst>
          <pc:docMk/>
          <pc:sldMk cId="0" sldId="259"/>
        </pc:sldMkLst>
        <pc:picChg chg="add mod">
          <ac:chgData name="Duc Nguyen" userId="S::nguyenducn@uni.coventry.ac.uk::bd5d9f8d-8289-4187-9c3a-7012b7e1dcee" providerId="AD" clId="Web-{54247FB3-1EDF-40E5-BBA6-28060EB70EB2}" dt="2021-10-23T19:00:11.335" v="32" actId="1076"/>
          <ac:picMkLst>
            <pc:docMk/>
            <pc:sldMk cId="0" sldId="259"/>
            <ac:picMk id="4" creationId="{EFEE832E-D59F-445E-8FFD-259C1A9D62D9}"/>
          </ac:picMkLst>
        </pc:picChg>
      </pc:sldChg>
      <pc:sldChg chg="addSp">
        <pc:chgData name="Duc Nguyen" userId="S::nguyenducn@uni.coventry.ac.uk::bd5d9f8d-8289-4187-9c3a-7012b7e1dcee" providerId="AD" clId="Web-{54247FB3-1EDF-40E5-BBA6-28060EB70EB2}" dt="2021-10-23T19:00:20.648" v="33"/>
        <pc:sldMkLst>
          <pc:docMk/>
          <pc:sldMk cId="0" sldId="266"/>
        </pc:sldMkLst>
        <pc:picChg chg="add">
          <ac:chgData name="Duc Nguyen" userId="S::nguyenducn@uni.coventry.ac.uk::bd5d9f8d-8289-4187-9c3a-7012b7e1dcee" providerId="AD" clId="Web-{54247FB3-1EDF-40E5-BBA6-28060EB70EB2}" dt="2021-10-23T19:00:20.648" v="33"/>
          <ac:picMkLst>
            <pc:docMk/>
            <pc:sldMk cId="0" sldId="266"/>
            <ac:picMk id="5" creationId="{2205855C-FB9D-48C8-B3C0-BE79122E87DA}"/>
          </ac:picMkLst>
        </pc:picChg>
      </pc:sldChg>
      <pc:sldChg chg="addSp modSp">
        <pc:chgData name="Duc Nguyen" userId="S::nguyenducn@uni.coventry.ac.uk::bd5d9f8d-8289-4187-9c3a-7012b7e1dcee" providerId="AD" clId="Web-{54247FB3-1EDF-40E5-BBA6-28060EB70EB2}" dt="2021-10-23T19:07:26.821" v="210" actId="14100"/>
        <pc:sldMkLst>
          <pc:docMk/>
          <pc:sldMk cId="0" sldId="267"/>
        </pc:sldMkLst>
        <pc:picChg chg="add">
          <ac:chgData name="Duc Nguyen" userId="S::nguyenducn@uni.coventry.ac.uk::bd5d9f8d-8289-4187-9c3a-7012b7e1dcee" providerId="AD" clId="Web-{54247FB3-1EDF-40E5-BBA6-28060EB70EB2}" dt="2021-10-23T19:00:23.304" v="34"/>
          <ac:picMkLst>
            <pc:docMk/>
            <pc:sldMk cId="0" sldId="267"/>
            <ac:picMk id="4" creationId="{3BF383F0-3A1D-4A82-A7E1-234E79BC54A1}"/>
          </ac:picMkLst>
        </pc:picChg>
        <pc:picChg chg="mod">
          <ac:chgData name="Duc Nguyen" userId="S::nguyenducn@uni.coventry.ac.uk::bd5d9f8d-8289-4187-9c3a-7012b7e1dcee" providerId="AD" clId="Web-{54247FB3-1EDF-40E5-BBA6-28060EB70EB2}" dt="2021-10-23T19:07:13.352" v="207" actId="1076"/>
          <ac:picMkLst>
            <pc:docMk/>
            <pc:sldMk cId="0" sldId="267"/>
            <ac:picMk id="7" creationId="{287B4331-4AB3-4BAB-9399-FD5FCC42C62A}"/>
          </ac:picMkLst>
        </pc:picChg>
        <pc:picChg chg="mod">
          <ac:chgData name="Duc Nguyen" userId="S::nguyenducn@uni.coventry.ac.uk::bd5d9f8d-8289-4187-9c3a-7012b7e1dcee" providerId="AD" clId="Web-{54247FB3-1EDF-40E5-BBA6-28060EB70EB2}" dt="2021-10-23T19:07:26.821" v="210" actId="14100"/>
          <ac:picMkLst>
            <pc:docMk/>
            <pc:sldMk cId="0" sldId="267"/>
            <ac:picMk id="9" creationId="{F2EC00E5-C957-4C72-A967-F1C7B8675072}"/>
          </ac:picMkLst>
        </pc:picChg>
      </pc:sldChg>
      <pc:sldChg chg="addSp">
        <pc:chgData name="Duc Nguyen" userId="S::nguyenducn@uni.coventry.ac.uk::bd5d9f8d-8289-4187-9c3a-7012b7e1dcee" providerId="AD" clId="Web-{54247FB3-1EDF-40E5-BBA6-28060EB70EB2}" dt="2021-10-23T19:00:30.007" v="36"/>
        <pc:sldMkLst>
          <pc:docMk/>
          <pc:sldMk cId="0" sldId="270"/>
        </pc:sldMkLst>
        <pc:picChg chg="add">
          <ac:chgData name="Duc Nguyen" userId="S::nguyenducn@uni.coventry.ac.uk::bd5d9f8d-8289-4187-9c3a-7012b7e1dcee" providerId="AD" clId="Web-{54247FB3-1EDF-40E5-BBA6-28060EB70EB2}" dt="2021-10-23T19:00:30.007" v="36"/>
          <ac:picMkLst>
            <pc:docMk/>
            <pc:sldMk cId="0" sldId="270"/>
            <ac:picMk id="2" creationId="{EF3B07ED-A96E-4B46-A829-7C1657BE0F02}"/>
          </ac:picMkLst>
        </pc:picChg>
      </pc:sldChg>
      <pc:sldChg chg="addSp modSp">
        <pc:chgData name="Duc Nguyen" userId="S::nguyenducn@uni.coventry.ac.uk::bd5d9f8d-8289-4187-9c3a-7012b7e1dcee" providerId="AD" clId="Web-{54247FB3-1EDF-40E5-BBA6-28060EB70EB2}" dt="2021-10-23T19:00:36.289" v="38" actId="1076"/>
        <pc:sldMkLst>
          <pc:docMk/>
          <pc:sldMk cId="0" sldId="274"/>
        </pc:sldMkLst>
        <pc:picChg chg="add mod">
          <ac:chgData name="Duc Nguyen" userId="S::nguyenducn@uni.coventry.ac.uk::bd5d9f8d-8289-4187-9c3a-7012b7e1dcee" providerId="AD" clId="Web-{54247FB3-1EDF-40E5-BBA6-28060EB70EB2}" dt="2021-10-23T19:00:36.289" v="38" actId="1076"/>
          <ac:picMkLst>
            <pc:docMk/>
            <pc:sldMk cId="0" sldId="274"/>
            <ac:picMk id="2" creationId="{9419E6B9-7E69-436D-BB25-0A0F250FE02A}"/>
          </ac:picMkLst>
        </pc:picChg>
      </pc:sldChg>
      <pc:sldChg chg="addSp modSp">
        <pc:chgData name="Duc Nguyen" userId="S::nguyenducn@uni.coventry.ac.uk::bd5d9f8d-8289-4187-9c3a-7012b7e1dcee" providerId="AD" clId="Web-{54247FB3-1EDF-40E5-BBA6-28060EB70EB2}" dt="2021-10-23T18:59:35.225" v="27" actId="1076"/>
        <pc:sldMkLst>
          <pc:docMk/>
          <pc:sldMk cId="924241000" sldId="298"/>
        </pc:sldMkLst>
        <pc:picChg chg="add mod">
          <ac:chgData name="Duc Nguyen" userId="S::nguyenducn@uni.coventry.ac.uk::bd5d9f8d-8289-4187-9c3a-7012b7e1dcee" providerId="AD" clId="Web-{54247FB3-1EDF-40E5-BBA6-28060EB70EB2}" dt="2021-10-23T18:59:35.225" v="27" actId="1076"/>
          <ac:picMkLst>
            <pc:docMk/>
            <pc:sldMk cId="924241000" sldId="298"/>
            <ac:picMk id="23" creationId="{DA7CF333-0A8B-4E1A-A106-EE8D6403CC8E}"/>
          </ac:picMkLst>
        </pc:picChg>
      </pc:sldChg>
    </pc:docChg>
  </pc:docChgLst>
  <pc:docChgLst>
    <pc:chgData name="Duc Nguyen" userId="S::nguyenducn@uni.coventry.ac.uk::bd5d9f8d-8289-4187-9c3a-7012b7e1dcee" providerId="AD" clId="Web-{37E63EF1-517F-4C46-A2BE-0F35E5C8A3BA}"/>
    <pc:docChg chg="modSld">
      <pc:chgData name="Duc Nguyen" userId="S::nguyenducn@uni.coventry.ac.uk::bd5d9f8d-8289-4187-9c3a-7012b7e1dcee" providerId="AD" clId="Web-{37E63EF1-517F-4C46-A2BE-0F35E5C8A3BA}" dt="2021-10-23T10:06:52.307" v="23" actId="20577"/>
      <pc:docMkLst>
        <pc:docMk/>
      </pc:docMkLst>
      <pc:sldChg chg="modSp">
        <pc:chgData name="Duc Nguyen" userId="S::nguyenducn@uni.coventry.ac.uk::bd5d9f8d-8289-4187-9c3a-7012b7e1dcee" providerId="AD" clId="Web-{37E63EF1-517F-4C46-A2BE-0F35E5C8A3BA}" dt="2021-10-23T10:04:51.586" v="6" actId="1076"/>
        <pc:sldMkLst>
          <pc:docMk/>
          <pc:sldMk cId="0" sldId="261"/>
        </pc:sldMkLst>
        <pc:picChg chg="mod">
          <ac:chgData name="Duc Nguyen" userId="S::nguyenducn@uni.coventry.ac.uk::bd5d9f8d-8289-4187-9c3a-7012b7e1dcee" providerId="AD" clId="Web-{37E63EF1-517F-4C46-A2BE-0F35E5C8A3BA}" dt="2021-10-23T10:04:51.586" v="6" actId="1076"/>
          <ac:picMkLst>
            <pc:docMk/>
            <pc:sldMk cId="0" sldId="261"/>
            <ac:picMk id="3" creationId="{5BA9AAD9-EF27-404B-A15E-2E0659151A47}"/>
          </ac:picMkLst>
        </pc:picChg>
      </pc:sldChg>
      <pc:sldChg chg="modSp">
        <pc:chgData name="Duc Nguyen" userId="S::nguyenducn@uni.coventry.ac.uk::bd5d9f8d-8289-4187-9c3a-7012b7e1dcee" providerId="AD" clId="Web-{37E63EF1-517F-4C46-A2BE-0F35E5C8A3BA}" dt="2021-10-23T10:06:14.713" v="16" actId="14100"/>
        <pc:sldMkLst>
          <pc:docMk/>
          <pc:sldMk cId="0" sldId="262"/>
        </pc:sldMkLst>
        <pc:grpChg chg="mod">
          <ac:chgData name="Duc Nguyen" userId="S::nguyenducn@uni.coventry.ac.uk::bd5d9f8d-8289-4187-9c3a-7012b7e1dcee" providerId="AD" clId="Web-{37E63EF1-517F-4C46-A2BE-0F35E5C8A3BA}" dt="2021-10-23T10:06:14.713" v="16" actId="14100"/>
          <ac:grpSpMkLst>
            <pc:docMk/>
            <pc:sldMk cId="0" sldId="262"/>
            <ac:grpSpMk id="189" creationId="{00000000-0000-0000-0000-000000000000}"/>
          </ac:grpSpMkLst>
        </pc:grpChg>
        <pc:picChg chg="mod">
          <ac:chgData name="Duc Nguyen" userId="S::nguyenducn@uni.coventry.ac.uk::bd5d9f8d-8289-4187-9c3a-7012b7e1dcee" providerId="AD" clId="Web-{37E63EF1-517F-4C46-A2BE-0F35E5C8A3BA}" dt="2021-10-23T10:06:01.322" v="14" actId="1076"/>
          <ac:picMkLst>
            <pc:docMk/>
            <pc:sldMk cId="0" sldId="262"/>
            <ac:picMk id="187" creationId="{00000000-0000-0000-0000-000000000000}"/>
          </ac:picMkLst>
        </pc:picChg>
      </pc:sldChg>
      <pc:sldChg chg="modSp">
        <pc:chgData name="Duc Nguyen" userId="S::nguyenducn@uni.coventry.ac.uk::bd5d9f8d-8289-4187-9c3a-7012b7e1dcee" providerId="AD" clId="Web-{37E63EF1-517F-4C46-A2BE-0F35E5C8A3BA}" dt="2021-10-23T10:06:52.307" v="23" actId="20577"/>
        <pc:sldMkLst>
          <pc:docMk/>
          <pc:sldMk cId="0" sldId="266"/>
        </pc:sldMkLst>
        <pc:spChg chg="mod">
          <ac:chgData name="Duc Nguyen" userId="S::nguyenducn@uni.coventry.ac.uk::bd5d9f8d-8289-4187-9c3a-7012b7e1dcee" providerId="AD" clId="Web-{37E63EF1-517F-4C46-A2BE-0F35E5C8A3BA}" dt="2021-10-23T10:06:52.307" v="23" actId="20577"/>
          <ac:spMkLst>
            <pc:docMk/>
            <pc:sldMk cId="0" sldId="266"/>
            <ac:spMk id="78" creationId="{5B9B5609-A4FC-4F9A-B3D9-AC040E59AC31}"/>
          </ac:spMkLst>
        </pc:spChg>
      </pc:sldChg>
    </pc:docChg>
  </pc:docChgLst>
  <pc:docChgLst>
    <pc:chgData name="Oluwadamilola Gbuyiro" userId="S::gbuyiroo@uni.coventry.ac.uk::191e8be3-a9da-463a-a0a8-79d7f456de2b" providerId="AD" clId="Web-{D2D83319-523C-4A26-81EE-2BBA1F7AFE4D}"/>
    <pc:docChg chg="modSld">
      <pc:chgData name="Oluwadamilola Gbuyiro" userId="S::gbuyiroo@uni.coventry.ac.uk::191e8be3-a9da-463a-a0a8-79d7f456de2b" providerId="AD" clId="Web-{D2D83319-523C-4A26-81EE-2BBA1F7AFE4D}" dt="2021-11-02T20:53:18.897" v="12" actId="1076"/>
      <pc:docMkLst>
        <pc:docMk/>
      </pc:docMkLst>
      <pc:sldChg chg="addSp modSp">
        <pc:chgData name="Oluwadamilola Gbuyiro" userId="S::gbuyiroo@uni.coventry.ac.uk::191e8be3-a9da-463a-a0a8-79d7f456de2b" providerId="AD" clId="Web-{D2D83319-523C-4A26-81EE-2BBA1F7AFE4D}" dt="2021-11-02T20:53:18.897" v="12" actId="1076"/>
        <pc:sldMkLst>
          <pc:docMk/>
          <pc:sldMk cId="1812938501" sldId="300"/>
        </pc:sldMkLst>
        <pc:picChg chg="add mod">
          <ac:chgData name="Oluwadamilola Gbuyiro" userId="S::gbuyiroo@uni.coventry.ac.uk::191e8be3-a9da-463a-a0a8-79d7f456de2b" providerId="AD" clId="Web-{D2D83319-523C-4A26-81EE-2BBA1F7AFE4D}" dt="2021-11-02T20:53:18.897" v="12" actId="1076"/>
          <ac:picMkLst>
            <pc:docMk/>
            <pc:sldMk cId="1812938501" sldId="300"/>
            <ac:picMk id="9" creationId="{26771E52-00F8-4575-AF18-EDE26BB66267}"/>
          </ac:picMkLst>
        </pc:picChg>
      </pc:sldChg>
    </pc:docChg>
  </pc:docChgLst>
  <pc:docChgLst>
    <pc:chgData name="Pauline Nalumango" userId="a317cd39-fdc7-4ee3-9293-16d44afff200" providerId="ADAL" clId="{9F6F3D80-4950-3F4F-990C-854FDAF50F1E}"/>
    <pc:docChg chg="undo redo custSel addSld delSld modSld sldOrd">
      <pc:chgData name="Pauline Nalumango" userId="a317cd39-fdc7-4ee3-9293-16d44afff200" providerId="ADAL" clId="{9F6F3D80-4950-3F4F-990C-854FDAF50F1E}" dt="2021-10-23T21:59:09.399" v="3108" actId="20577"/>
      <pc:docMkLst>
        <pc:docMk/>
      </pc:docMkLst>
      <pc:sldChg chg="addSp modSp mod">
        <pc:chgData name="Pauline Nalumango" userId="a317cd39-fdc7-4ee3-9293-16d44afff200" providerId="ADAL" clId="{9F6F3D80-4950-3F4F-990C-854FDAF50F1E}" dt="2021-10-23T21:59:09.399" v="3108" actId="20577"/>
        <pc:sldMkLst>
          <pc:docMk/>
          <pc:sldMk cId="0" sldId="256"/>
        </pc:sldMkLst>
        <pc:spChg chg="mod">
          <ac:chgData name="Pauline Nalumango" userId="a317cd39-fdc7-4ee3-9293-16d44afff200" providerId="ADAL" clId="{9F6F3D80-4950-3F4F-990C-854FDAF50F1E}" dt="2021-10-23T21:59:09.399" v="3108" actId="20577"/>
          <ac:spMkLst>
            <pc:docMk/>
            <pc:sldMk cId="0" sldId="256"/>
            <ac:spMk id="2" creationId="{3F0A38FA-9430-4BFD-8B8F-A22086572AB5}"/>
          </ac:spMkLst>
        </pc:spChg>
        <pc:spChg chg="mod">
          <ac:chgData name="Pauline Nalumango" userId="a317cd39-fdc7-4ee3-9293-16d44afff200" providerId="ADAL" clId="{9F6F3D80-4950-3F4F-990C-854FDAF50F1E}" dt="2021-10-23T21:17:56.007" v="2980" actId="20577"/>
          <ac:spMkLst>
            <pc:docMk/>
            <pc:sldMk cId="0" sldId="256"/>
            <ac:spMk id="7" creationId="{0B0C075B-38EE-43E7-9803-A5BAAAA42B5F}"/>
          </ac:spMkLst>
        </pc:spChg>
        <pc:picChg chg="add mod">
          <ac:chgData name="Pauline Nalumango" userId="a317cd39-fdc7-4ee3-9293-16d44afff200" providerId="ADAL" clId="{9F6F3D80-4950-3F4F-990C-854FDAF50F1E}" dt="2021-10-23T21:23:57.497" v="2990" actId="14100"/>
          <ac:picMkLst>
            <pc:docMk/>
            <pc:sldMk cId="0" sldId="256"/>
            <ac:picMk id="8" creationId="{008E0FF6-71CA-1541-A202-8BB4368FC7D5}"/>
          </ac:picMkLst>
        </pc:picChg>
      </pc:sldChg>
      <pc:sldChg chg="addCm delCm">
        <pc:chgData name="Pauline Nalumango" userId="a317cd39-fdc7-4ee3-9293-16d44afff200" providerId="ADAL" clId="{9F6F3D80-4950-3F4F-990C-854FDAF50F1E}" dt="2021-10-23T17:32:42.051" v="2880" actId="1592"/>
        <pc:sldMkLst>
          <pc:docMk/>
          <pc:sldMk cId="0" sldId="257"/>
        </pc:sldMkLst>
      </pc:sldChg>
      <pc:sldChg chg="modSp mod">
        <pc:chgData name="Pauline Nalumango" userId="a317cd39-fdc7-4ee3-9293-16d44afff200" providerId="ADAL" clId="{9F6F3D80-4950-3F4F-990C-854FDAF50F1E}" dt="2021-10-23T21:38:39.302" v="3107" actId="20577"/>
        <pc:sldMkLst>
          <pc:docMk/>
          <pc:sldMk cId="0" sldId="258"/>
        </pc:sldMkLst>
        <pc:spChg chg="mod">
          <ac:chgData name="Pauline Nalumango" userId="a317cd39-fdc7-4ee3-9293-16d44afff200" providerId="ADAL" clId="{9F6F3D80-4950-3F4F-990C-854FDAF50F1E}" dt="2021-10-23T21:38:39.302" v="3107" actId="20577"/>
          <ac:spMkLst>
            <pc:docMk/>
            <pc:sldMk cId="0" sldId="258"/>
            <ac:spMk id="6" creationId="{43EFC6B2-1FCB-47ED-914A-1DFBC3D52E3E}"/>
          </ac:spMkLst>
        </pc:spChg>
        <pc:spChg chg="mod">
          <ac:chgData name="Pauline Nalumango" userId="a317cd39-fdc7-4ee3-9293-16d44afff200" providerId="ADAL" clId="{9F6F3D80-4950-3F4F-990C-854FDAF50F1E}" dt="2021-10-23T21:27:11.122" v="3074" actId="20577"/>
          <ac:spMkLst>
            <pc:docMk/>
            <pc:sldMk cId="0" sldId="258"/>
            <ac:spMk id="149" creationId="{00000000-0000-0000-0000-000000000000}"/>
          </ac:spMkLst>
        </pc:spChg>
      </pc:sldChg>
      <pc:sldChg chg="modSp mod">
        <pc:chgData name="Pauline Nalumango" userId="a317cd39-fdc7-4ee3-9293-16d44afff200" providerId="ADAL" clId="{9F6F3D80-4950-3F4F-990C-854FDAF50F1E}" dt="2021-10-23T21:29:09.203" v="3081" actId="14100"/>
        <pc:sldMkLst>
          <pc:docMk/>
          <pc:sldMk cId="0" sldId="259"/>
        </pc:sldMkLst>
        <pc:spChg chg="mod">
          <ac:chgData name="Pauline Nalumango" userId="a317cd39-fdc7-4ee3-9293-16d44afff200" providerId="ADAL" clId="{9F6F3D80-4950-3F4F-990C-854FDAF50F1E}" dt="2021-10-23T21:10:08.308" v="2937" actId="20577"/>
          <ac:spMkLst>
            <pc:docMk/>
            <pc:sldMk cId="0" sldId="259"/>
            <ac:spMk id="9" creationId="{9A76ABE8-58B0-44BB-8CCA-2D7B0F4F74CC}"/>
          </ac:spMkLst>
        </pc:spChg>
        <pc:spChg chg="mod">
          <ac:chgData name="Pauline Nalumango" userId="a317cd39-fdc7-4ee3-9293-16d44afff200" providerId="ADAL" clId="{9F6F3D80-4950-3F4F-990C-854FDAF50F1E}" dt="2021-10-23T17:07:18.844" v="2842" actId="20577"/>
          <ac:spMkLst>
            <pc:docMk/>
            <pc:sldMk cId="0" sldId="259"/>
            <ac:spMk id="14" creationId="{70E1FB3F-BD61-4BB9-A7C2-0313F3F38A49}"/>
          </ac:spMkLst>
        </pc:spChg>
        <pc:picChg chg="mod">
          <ac:chgData name="Pauline Nalumango" userId="a317cd39-fdc7-4ee3-9293-16d44afff200" providerId="ADAL" clId="{9F6F3D80-4950-3F4F-990C-854FDAF50F1E}" dt="2021-10-23T21:29:09.203" v="3081" actId="14100"/>
          <ac:picMkLst>
            <pc:docMk/>
            <pc:sldMk cId="0" sldId="259"/>
            <ac:picMk id="13" creationId="{57D20D8B-27BB-4546-8531-B67FDD9C604F}"/>
          </ac:picMkLst>
        </pc:picChg>
      </pc:sldChg>
      <pc:sldChg chg="del">
        <pc:chgData name="Pauline Nalumango" userId="a317cd39-fdc7-4ee3-9293-16d44afff200" providerId="ADAL" clId="{9F6F3D80-4950-3F4F-990C-854FDAF50F1E}" dt="2021-10-23T16:38:05.774" v="2204" actId="2696"/>
        <pc:sldMkLst>
          <pc:docMk/>
          <pc:sldMk cId="0" sldId="260"/>
        </pc:sldMkLst>
      </pc:sldChg>
      <pc:sldChg chg="modSp mod addCm delCm modCm">
        <pc:chgData name="Pauline Nalumango" userId="a317cd39-fdc7-4ee3-9293-16d44afff200" providerId="ADAL" clId="{9F6F3D80-4950-3F4F-990C-854FDAF50F1E}" dt="2021-10-23T21:05:14.579" v="2897" actId="1592"/>
        <pc:sldMkLst>
          <pc:docMk/>
          <pc:sldMk cId="0" sldId="261"/>
        </pc:sldMkLst>
        <pc:picChg chg="mod">
          <ac:chgData name="Pauline Nalumango" userId="a317cd39-fdc7-4ee3-9293-16d44afff200" providerId="ADAL" clId="{9F6F3D80-4950-3F4F-990C-854FDAF50F1E}" dt="2021-10-23T17:36:58.127" v="2888" actId="1076"/>
          <ac:picMkLst>
            <pc:docMk/>
            <pc:sldMk cId="0" sldId="261"/>
            <ac:picMk id="3" creationId="{5BA9AAD9-EF27-404B-A15E-2E0659151A47}"/>
          </ac:picMkLst>
        </pc:picChg>
      </pc:sldChg>
      <pc:sldChg chg="del">
        <pc:chgData name="Pauline Nalumango" userId="a317cd39-fdc7-4ee3-9293-16d44afff200" providerId="ADAL" clId="{9F6F3D80-4950-3F4F-990C-854FDAF50F1E}" dt="2021-10-23T17:21:33.572" v="2844" actId="2696"/>
        <pc:sldMkLst>
          <pc:docMk/>
          <pc:sldMk cId="0" sldId="263"/>
        </pc:sldMkLst>
      </pc:sldChg>
      <pc:sldChg chg="modSp mod">
        <pc:chgData name="Pauline Nalumango" userId="a317cd39-fdc7-4ee3-9293-16d44afff200" providerId="ADAL" clId="{9F6F3D80-4950-3F4F-990C-854FDAF50F1E}" dt="2021-10-23T21:31:29.004" v="3088" actId="20577"/>
        <pc:sldMkLst>
          <pc:docMk/>
          <pc:sldMk cId="0" sldId="266"/>
        </pc:sldMkLst>
        <pc:spChg chg="mod">
          <ac:chgData name="Pauline Nalumango" userId="a317cd39-fdc7-4ee3-9293-16d44afff200" providerId="ADAL" clId="{9F6F3D80-4950-3F4F-990C-854FDAF50F1E}" dt="2021-10-23T21:11:46.196" v="2945" actId="120"/>
          <ac:spMkLst>
            <pc:docMk/>
            <pc:sldMk cId="0" sldId="266"/>
            <ac:spMk id="68" creationId="{D848E86C-409D-4445-A270-F6AAE9F7AE10}"/>
          </ac:spMkLst>
        </pc:spChg>
        <pc:spChg chg="mod">
          <ac:chgData name="Pauline Nalumango" userId="a317cd39-fdc7-4ee3-9293-16d44afff200" providerId="ADAL" clId="{9F6F3D80-4950-3F4F-990C-854FDAF50F1E}" dt="2021-10-23T21:30:40.116" v="3087" actId="20577"/>
          <ac:spMkLst>
            <pc:docMk/>
            <pc:sldMk cId="0" sldId="266"/>
            <ac:spMk id="74" creationId="{AFCE7360-38FD-43D5-B197-49B0DF8E462E}"/>
          </ac:spMkLst>
        </pc:spChg>
        <pc:spChg chg="mod">
          <ac:chgData name="Pauline Nalumango" userId="a317cd39-fdc7-4ee3-9293-16d44afff200" providerId="ADAL" clId="{9F6F3D80-4950-3F4F-990C-854FDAF50F1E}" dt="2021-10-23T21:31:29.004" v="3088" actId="20577"/>
          <ac:spMkLst>
            <pc:docMk/>
            <pc:sldMk cId="0" sldId="266"/>
            <ac:spMk id="78" creationId="{5B9B5609-A4FC-4F9A-B3D9-AC040E59AC31}"/>
          </ac:spMkLst>
        </pc:spChg>
        <pc:spChg chg="mod">
          <ac:chgData name="Pauline Nalumango" userId="a317cd39-fdc7-4ee3-9293-16d44afff200" providerId="ADAL" clId="{9F6F3D80-4950-3F4F-990C-854FDAF50F1E}" dt="2021-10-23T21:30:26.304" v="3083" actId="20577"/>
          <ac:spMkLst>
            <pc:docMk/>
            <pc:sldMk cId="0" sldId="266"/>
            <ac:spMk id="290" creationId="{00000000-0000-0000-0000-000000000000}"/>
          </ac:spMkLst>
        </pc:spChg>
      </pc:sldChg>
      <pc:sldChg chg="modSp mod">
        <pc:chgData name="Pauline Nalumango" userId="a317cd39-fdc7-4ee3-9293-16d44afff200" providerId="ADAL" clId="{9F6F3D80-4950-3F4F-990C-854FDAF50F1E}" dt="2021-10-23T21:32:32.031" v="3103" actId="20577"/>
        <pc:sldMkLst>
          <pc:docMk/>
          <pc:sldMk cId="0" sldId="267"/>
        </pc:sldMkLst>
        <pc:spChg chg="mod">
          <ac:chgData name="Pauline Nalumango" userId="a317cd39-fdc7-4ee3-9293-16d44afff200" providerId="ADAL" clId="{9F6F3D80-4950-3F4F-990C-854FDAF50F1E}" dt="2021-10-23T21:32:16.922" v="3094" actId="20577"/>
          <ac:spMkLst>
            <pc:docMk/>
            <pc:sldMk cId="0" sldId="267"/>
            <ac:spMk id="3" creationId="{7508CF4E-958A-47D1-B1A9-B3D8E4AADD8D}"/>
          </ac:spMkLst>
        </pc:spChg>
        <pc:spChg chg="mod">
          <ac:chgData name="Pauline Nalumango" userId="a317cd39-fdc7-4ee3-9293-16d44afff200" providerId="ADAL" clId="{9F6F3D80-4950-3F4F-990C-854FDAF50F1E}" dt="2021-10-23T21:32:32.031" v="3103" actId="20577"/>
          <ac:spMkLst>
            <pc:docMk/>
            <pc:sldMk cId="0" sldId="267"/>
            <ac:spMk id="14" creationId="{04BA6508-3CDF-4E34-AB8C-649EAE3F4403}"/>
          </ac:spMkLst>
        </pc:spChg>
        <pc:spChg chg="mod">
          <ac:chgData name="Pauline Nalumango" userId="a317cd39-fdc7-4ee3-9293-16d44afff200" providerId="ADAL" clId="{9F6F3D80-4950-3F4F-990C-854FDAF50F1E}" dt="2021-10-23T21:13:25.665" v="2958" actId="20577"/>
          <ac:spMkLst>
            <pc:docMk/>
            <pc:sldMk cId="0" sldId="267"/>
            <ac:spMk id="19" creationId="{B36FE0D4-423D-479A-A087-3E0B346B2689}"/>
          </ac:spMkLst>
        </pc:spChg>
      </pc:sldChg>
      <pc:sldChg chg="addSp delSp modSp mod">
        <pc:chgData name="Pauline Nalumango" userId="a317cd39-fdc7-4ee3-9293-16d44afff200" providerId="ADAL" clId="{9F6F3D80-4950-3F4F-990C-854FDAF50F1E}" dt="2021-10-23T17:31:22.135" v="2879" actId="14100"/>
        <pc:sldMkLst>
          <pc:docMk/>
          <pc:sldMk cId="0" sldId="268"/>
        </pc:sldMkLst>
        <pc:spChg chg="add del mod">
          <ac:chgData name="Pauline Nalumango" userId="a317cd39-fdc7-4ee3-9293-16d44afff200" providerId="ADAL" clId="{9F6F3D80-4950-3F4F-990C-854FDAF50F1E}" dt="2021-10-23T17:28:45.800" v="2854" actId="478"/>
          <ac:spMkLst>
            <pc:docMk/>
            <pc:sldMk cId="0" sldId="268"/>
            <ac:spMk id="4" creationId="{73460DDD-480F-9342-BC12-D048126DFDFD}"/>
          </ac:spMkLst>
        </pc:spChg>
        <pc:picChg chg="add del mod">
          <ac:chgData name="Pauline Nalumango" userId="a317cd39-fdc7-4ee3-9293-16d44afff200" providerId="ADAL" clId="{9F6F3D80-4950-3F4F-990C-854FDAF50F1E}" dt="2021-10-23T17:28:45.800" v="2854" actId="478"/>
          <ac:picMkLst>
            <pc:docMk/>
            <pc:sldMk cId="0" sldId="268"/>
            <ac:picMk id="3" creationId="{2A5A6808-C473-EF44-BE9A-A5BB54BC3CD5}"/>
          </ac:picMkLst>
        </pc:picChg>
        <pc:picChg chg="add mod">
          <ac:chgData name="Pauline Nalumango" userId="a317cd39-fdc7-4ee3-9293-16d44afff200" providerId="ADAL" clId="{9F6F3D80-4950-3F4F-990C-854FDAF50F1E}" dt="2021-10-23T17:31:22.135" v="2879" actId="14100"/>
          <ac:picMkLst>
            <pc:docMk/>
            <pc:sldMk cId="0" sldId="268"/>
            <ac:picMk id="6" creationId="{03B26416-545E-FD45-9ADE-123235154236}"/>
          </ac:picMkLst>
        </pc:picChg>
      </pc:sldChg>
      <pc:sldChg chg="modSp mod">
        <pc:chgData name="Pauline Nalumango" userId="a317cd39-fdc7-4ee3-9293-16d44afff200" providerId="ADAL" clId="{9F6F3D80-4950-3F4F-990C-854FDAF50F1E}" dt="2021-10-23T21:17:27.763" v="2970" actId="20577"/>
        <pc:sldMkLst>
          <pc:docMk/>
          <pc:sldMk cId="0" sldId="270"/>
        </pc:sldMkLst>
        <pc:spChg chg="mod">
          <ac:chgData name="Pauline Nalumango" userId="a317cd39-fdc7-4ee3-9293-16d44afff200" providerId="ADAL" clId="{9F6F3D80-4950-3F4F-990C-854FDAF50F1E}" dt="2021-10-23T21:01:11.637" v="2891" actId="14100"/>
          <ac:spMkLst>
            <pc:docMk/>
            <pc:sldMk cId="0" sldId="270"/>
            <ac:spMk id="21" creationId="{856AD9AE-B6B8-4E76-BB43-D7E0A355B37B}"/>
          </ac:spMkLst>
        </pc:spChg>
        <pc:spChg chg="mod">
          <ac:chgData name="Pauline Nalumango" userId="a317cd39-fdc7-4ee3-9293-16d44afff200" providerId="ADAL" clId="{9F6F3D80-4950-3F4F-990C-854FDAF50F1E}" dt="2021-10-23T21:17:27.763" v="2970" actId="20577"/>
          <ac:spMkLst>
            <pc:docMk/>
            <pc:sldMk cId="0" sldId="270"/>
            <ac:spMk id="381" creationId="{00000000-0000-0000-0000-000000000000}"/>
          </ac:spMkLst>
        </pc:spChg>
        <pc:picChg chg="mod">
          <ac:chgData name="Pauline Nalumango" userId="a317cd39-fdc7-4ee3-9293-16d44afff200" providerId="ADAL" clId="{9F6F3D80-4950-3F4F-990C-854FDAF50F1E}" dt="2021-10-23T17:33:43.744" v="2882" actId="339"/>
          <ac:picMkLst>
            <pc:docMk/>
            <pc:sldMk cId="0" sldId="270"/>
            <ac:picMk id="8" creationId="{1086F4A7-44B6-44FD-982B-08F89ED22B57}"/>
          </ac:picMkLst>
        </pc:picChg>
        <pc:picChg chg="mod">
          <ac:chgData name="Pauline Nalumango" userId="a317cd39-fdc7-4ee3-9293-16d44afff200" providerId="ADAL" clId="{9F6F3D80-4950-3F4F-990C-854FDAF50F1E}" dt="2021-10-23T17:33:48.048" v="2886" actId="1037"/>
          <ac:picMkLst>
            <pc:docMk/>
            <pc:sldMk cId="0" sldId="270"/>
            <ac:picMk id="14" creationId="{F4220859-9A96-4B67-8125-DCCE3B45989C}"/>
          </ac:picMkLst>
        </pc:picChg>
        <pc:picChg chg="mod">
          <ac:chgData name="Pauline Nalumango" userId="a317cd39-fdc7-4ee3-9293-16d44afff200" providerId="ADAL" clId="{9F6F3D80-4950-3F4F-990C-854FDAF50F1E}" dt="2021-10-23T17:33:54.435" v="2887" actId="339"/>
          <ac:picMkLst>
            <pc:docMk/>
            <pc:sldMk cId="0" sldId="270"/>
            <ac:picMk id="383" creationId="{00000000-0000-0000-0000-000000000000}"/>
          </ac:picMkLst>
        </pc:picChg>
      </pc:sldChg>
      <pc:sldChg chg="del">
        <pc:chgData name="Pauline Nalumango" userId="a317cd39-fdc7-4ee3-9293-16d44afff200" providerId="ADAL" clId="{9F6F3D80-4950-3F4F-990C-854FDAF50F1E}" dt="2021-10-23T16:35:14.740" v="2201" actId="2696"/>
        <pc:sldMkLst>
          <pc:docMk/>
          <pc:sldMk cId="0" sldId="272"/>
        </pc:sldMkLst>
      </pc:sldChg>
      <pc:sldChg chg="addSp delSp modSp del mod modClrScheme chgLayout">
        <pc:chgData name="Pauline Nalumango" userId="a317cd39-fdc7-4ee3-9293-16d44afff200" providerId="ADAL" clId="{9F6F3D80-4950-3F4F-990C-854FDAF50F1E}" dt="2021-10-23T21:08:14.446" v="2912" actId="2696"/>
        <pc:sldMkLst>
          <pc:docMk/>
          <pc:sldMk cId="0" sldId="274"/>
        </pc:sldMkLst>
        <pc:spChg chg="add del mod">
          <ac:chgData name="Pauline Nalumango" userId="a317cd39-fdc7-4ee3-9293-16d44afff200" providerId="ADAL" clId="{9F6F3D80-4950-3F4F-990C-854FDAF50F1E}" dt="2021-10-23T21:07:45.600" v="2904" actId="478"/>
          <ac:spMkLst>
            <pc:docMk/>
            <pc:sldMk cId="0" sldId="274"/>
            <ac:spMk id="4" creationId="{AB34EF40-5F1E-9148-A8E3-98E1F2D7D4ED}"/>
          </ac:spMkLst>
        </pc:spChg>
        <pc:spChg chg="add del mod ord">
          <ac:chgData name="Pauline Nalumango" userId="a317cd39-fdc7-4ee3-9293-16d44afff200" providerId="ADAL" clId="{9F6F3D80-4950-3F4F-990C-854FDAF50F1E}" dt="2021-10-23T21:08:11.222" v="2911" actId="700"/>
          <ac:spMkLst>
            <pc:docMk/>
            <pc:sldMk cId="0" sldId="274"/>
            <ac:spMk id="5" creationId="{DE06F319-3363-954A-BA39-3A45EF715F48}"/>
          </ac:spMkLst>
        </pc:spChg>
        <pc:spChg chg="mod ord">
          <ac:chgData name="Pauline Nalumango" userId="a317cd39-fdc7-4ee3-9293-16d44afff200" providerId="ADAL" clId="{9F6F3D80-4950-3F4F-990C-854FDAF50F1E}" dt="2021-10-23T21:08:11.222" v="2911" actId="700"/>
          <ac:spMkLst>
            <pc:docMk/>
            <pc:sldMk cId="0" sldId="274"/>
            <ac:spMk id="445" creationId="{00000000-0000-0000-0000-000000000000}"/>
          </ac:spMkLst>
        </pc:spChg>
        <pc:spChg chg="del mod ord">
          <ac:chgData name="Pauline Nalumango" userId="a317cd39-fdc7-4ee3-9293-16d44afff200" providerId="ADAL" clId="{9F6F3D80-4950-3F4F-990C-854FDAF50F1E}" dt="2021-10-23T21:07:43.979" v="2903" actId="478"/>
          <ac:spMkLst>
            <pc:docMk/>
            <pc:sldMk cId="0" sldId="274"/>
            <ac:spMk id="446" creationId="{00000000-0000-0000-0000-000000000000}"/>
          </ac:spMkLst>
        </pc:spChg>
        <pc:spChg chg="del">
          <ac:chgData name="Pauline Nalumango" userId="a317cd39-fdc7-4ee3-9293-16d44afff200" providerId="ADAL" clId="{9F6F3D80-4950-3F4F-990C-854FDAF50F1E}" dt="2021-10-23T21:07:48.704" v="2905" actId="478"/>
          <ac:spMkLst>
            <pc:docMk/>
            <pc:sldMk cId="0" sldId="274"/>
            <ac:spMk id="451" creationId="{00000000-0000-0000-0000-000000000000}"/>
          </ac:spMkLst>
        </pc:spChg>
        <pc:grpChg chg="del">
          <ac:chgData name="Pauline Nalumango" userId="a317cd39-fdc7-4ee3-9293-16d44afff200" providerId="ADAL" clId="{9F6F3D80-4950-3F4F-990C-854FDAF50F1E}" dt="2021-10-23T21:07:52.701" v="2907" actId="478"/>
          <ac:grpSpMkLst>
            <pc:docMk/>
            <pc:sldMk cId="0" sldId="274"/>
            <ac:grpSpMk id="447" creationId="{00000000-0000-0000-0000-000000000000}"/>
          </ac:grpSpMkLst>
        </pc:grpChg>
        <pc:grpChg chg="del">
          <ac:chgData name="Pauline Nalumango" userId="a317cd39-fdc7-4ee3-9293-16d44afff200" providerId="ADAL" clId="{9F6F3D80-4950-3F4F-990C-854FDAF50F1E}" dt="2021-10-23T21:07:51.301" v="2906" actId="478"/>
          <ac:grpSpMkLst>
            <pc:docMk/>
            <pc:sldMk cId="0" sldId="274"/>
            <ac:grpSpMk id="452" creationId="{00000000-0000-0000-0000-000000000000}"/>
          </ac:grpSpMkLst>
        </pc:grpChg>
      </pc:sldChg>
      <pc:sldChg chg="modSp mod">
        <pc:chgData name="Pauline Nalumango" userId="a317cd39-fdc7-4ee3-9293-16d44afff200" providerId="ADAL" clId="{9F6F3D80-4950-3F4F-990C-854FDAF50F1E}" dt="2021-10-23T21:02:06.222" v="2894" actId="255"/>
        <pc:sldMkLst>
          <pc:docMk/>
          <pc:sldMk cId="0" sldId="276"/>
        </pc:sldMkLst>
        <pc:spChg chg="mod">
          <ac:chgData name="Pauline Nalumango" userId="a317cd39-fdc7-4ee3-9293-16d44afff200" providerId="ADAL" clId="{9F6F3D80-4950-3F4F-990C-854FDAF50F1E}" dt="2021-10-23T21:02:06.222" v="2894" actId="255"/>
          <ac:spMkLst>
            <pc:docMk/>
            <pc:sldMk cId="0" sldId="276"/>
            <ac:spMk id="5" creationId="{804DC50C-83AB-4E75-AFC2-094706C218FE}"/>
          </ac:spMkLst>
        </pc:spChg>
        <pc:spChg chg="mod">
          <ac:chgData name="Pauline Nalumango" userId="a317cd39-fdc7-4ee3-9293-16d44afff200" providerId="ADAL" clId="{9F6F3D80-4950-3F4F-990C-854FDAF50F1E}" dt="2021-10-23T21:01:35.908" v="2892" actId="2711"/>
          <ac:spMkLst>
            <pc:docMk/>
            <pc:sldMk cId="0" sldId="276"/>
            <ac:spMk id="466" creationId="{00000000-0000-0000-0000-000000000000}"/>
          </ac:spMkLst>
        </pc:spChg>
      </pc:sldChg>
      <pc:sldChg chg="addSp delSp modSp add del mod ord setBg">
        <pc:chgData name="Pauline Nalumango" userId="a317cd39-fdc7-4ee3-9293-16d44afff200" providerId="ADAL" clId="{9F6F3D80-4950-3F4F-990C-854FDAF50F1E}" dt="2021-10-23T16:13:04.175" v="1735" actId="2696"/>
        <pc:sldMkLst>
          <pc:docMk/>
          <pc:sldMk cId="2331692350" sldId="294"/>
        </pc:sldMkLst>
        <pc:spChg chg="mod">
          <ac:chgData name="Pauline Nalumango" userId="a317cd39-fdc7-4ee3-9293-16d44afff200" providerId="ADAL" clId="{9F6F3D80-4950-3F4F-990C-854FDAF50F1E}" dt="2021-10-23T15:50:48.702" v="1144" actId="14100"/>
          <ac:spMkLst>
            <pc:docMk/>
            <pc:sldMk cId="2331692350" sldId="294"/>
            <ac:spMk id="2" creationId="{3272AA2A-461F-AE47-971F-1E70D06A59AA}"/>
          </ac:spMkLst>
        </pc:spChg>
        <pc:spChg chg="add del mod">
          <ac:chgData name="Pauline Nalumango" userId="a317cd39-fdc7-4ee3-9293-16d44afff200" providerId="ADAL" clId="{9F6F3D80-4950-3F4F-990C-854FDAF50F1E}" dt="2021-10-23T15:27:37.644" v="906" actId="478"/>
          <ac:spMkLst>
            <pc:docMk/>
            <pc:sldMk cId="2331692350" sldId="294"/>
            <ac:spMk id="4" creationId="{9AE6DFDE-FBD0-604F-8222-563E6B8A7B47}"/>
          </ac:spMkLst>
        </pc:spChg>
        <pc:spChg chg="del mod">
          <ac:chgData name="Pauline Nalumango" userId="a317cd39-fdc7-4ee3-9293-16d44afff200" providerId="ADAL" clId="{9F6F3D80-4950-3F4F-990C-854FDAF50F1E}" dt="2021-10-23T15:27:29.091" v="901" actId="478"/>
          <ac:spMkLst>
            <pc:docMk/>
            <pc:sldMk cId="2331692350" sldId="294"/>
            <ac:spMk id="5" creationId="{571BD9FE-5A8E-184C-970D-B18AD1CF50E2}"/>
          </ac:spMkLst>
        </pc:spChg>
        <pc:spChg chg="del mod">
          <ac:chgData name="Pauline Nalumango" userId="a317cd39-fdc7-4ee3-9293-16d44afff200" providerId="ADAL" clId="{9F6F3D80-4950-3F4F-990C-854FDAF50F1E}" dt="2021-10-23T15:27:30.692" v="902" actId="478"/>
          <ac:spMkLst>
            <pc:docMk/>
            <pc:sldMk cId="2331692350" sldId="294"/>
            <ac:spMk id="7" creationId="{CEFCF616-BF78-8C48-9D7E-7693E07BBB15}"/>
          </ac:spMkLst>
        </pc:spChg>
        <pc:spChg chg="add del mod">
          <ac:chgData name="Pauline Nalumango" userId="a317cd39-fdc7-4ee3-9293-16d44afff200" providerId="ADAL" clId="{9F6F3D80-4950-3F4F-990C-854FDAF50F1E}" dt="2021-10-23T15:27:35.047" v="905" actId="478"/>
          <ac:spMkLst>
            <pc:docMk/>
            <pc:sldMk cId="2331692350" sldId="294"/>
            <ac:spMk id="8" creationId="{79285797-FB14-9941-A62C-19CD9D2099EE}"/>
          </ac:spMkLst>
        </pc:spChg>
        <pc:spChg chg="del mod">
          <ac:chgData name="Pauline Nalumango" userId="a317cd39-fdc7-4ee3-9293-16d44afff200" providerId="ADAL" clId="{9F6F3D80-4950-3F4F-990C-854FDAF50F1E}" dt="2021-10-23T15:27:32.129" v="903" actId="478"/>
          <ac:spMkLst>
            <pc:docMk/>
            <pc:sldMk cId="2331692350" sldId="294"/>
            <ac:spMk id="14" creationId="{9A72A8AC-A20E-F548-8698-5257BCFCA6D8}"/>
          </ac:spMkLst>
        </pc:spChg>
        <pc:spChg chg="del mod">
          <ac:chgData name="Pauline Nalumango" userId="a317cd39-fdc7-4ee3-9293-16d44afff200" providerId="ADAL" clId="{9F6F3D80-4950-3F4F-990C-854FDAF50F1E}" dt="2021-10-23T15:27:33.347" v="904" actId="478"/>
          <ac:spMkLst>
            <pc:docMk/>
            <pc:sldMk cId="2331692350" sldId="294"/>
            <ac:spMk id="15" creationId="{C01BD509-0441-4E45-A1C8-FB30576AB92C}"/>
          </ac:spMkLst>
        </pc:spChg>
        <pc:spChg chg="del mod">
          <ac:chgData name="Pauline Nalumango" userId="a317cd39-fdc7-4ee3-9293-16d44afff200" providerId="ADAL" clId="{9F6F3D80-4950-3F4F-990C-854FDAF50F1E}" dt="2021-10-23T15:27:39.310" v="907" actId="478"/>
          <ac:spMkLst>
            <pc:docMk/>
            <pc:sldMk cId="2331692350" sldId="294"/>
            <ac:spMk id="16" creationId="{FDDE3350-49F9-0049-80D9-50CA73D79C7A}"/>
          </ac:spMkLst>
        </pc:spChg>
        <pc:spChg chg="del mod">
          <ac:chgData name="Pauline Nalumango" userId="a317cd39-fdc7-4ee3-9293-16d44afff200" providerId="ADAL" clId="{9F6F3D80-4950-3F4F-990C-854FDAF50F1E}" dt="2021-10-23T15:27:41.088" v="908" actId="478"/>
          <ac:spMkLst>
            <pc:docMk/>
            <pc:sldMk cId="2331692350" sldId="294"/>
            <ac:spMk id="17" creationId="{C09E195F-0C7D-2741-A4B5-1E06D3C4AC5D}"/>
          </ac:spMkLst>
        </pc:spChg>
        <pc:spChg chg="del mod">
          <ac:chgData name="Pauline Nalumango" userId="a317cd39-fdc7-4ee3-9293-16d44afff200" providerId="ADAL" clId="{9F6F3D80-4950-3F4F-990C-854FDAF50F1E}" dt="2021-10-23T15:27:42.644" v="909" actId="478"/>
          <ac:spMkLst>
            <pc:docMk/>
            <pc:sldMk cId="2331692350" sldId="294"/>
            <ac:spMk id="18" creationId="{A010C2B9-6E50-9C4D-A7E2-4E132EA6F42C}"/>
          </ac:spMkLst>
        </pc:spChg>
        <pc:spChg chg="mod">
          <ac:chgData name="Pauline Nalumango" userId="a317cd39-fdc7-4ee3-9293-16d44afff200" providerId="ADAL" clId="{9F6F3D80-4950-3F4F-990C-854FDAF50F1E}" dt="2021-10-23T15:44:23.565" v="1094" actId="339"/>
          <ac:spMkLst>
            <pc:docMk/>
            <pc:sldMk cId="2331692350" sldId="294"/>
            <ac:spMk id="21" creationId="{50C7CC67-7CB5-644A-A65F-7F373F347E4D}"/>
          </ac:spMkLst>
        </pc:spChg>
        <pc:spChg chg="mod">
          <ac:chgData name="Pauline Nalumango" userId="a317cd39-fdc7-4ee3-9293-16d44afff200" providerId="ADAL" clId="{9F6F3D80-4950-3F4F-990C-854FDAF50F1E}" dt="2021-10-23T15:46:55.658" v="1133" actId="12"/>
          <ac:spMkLst>
            <pc:docMk/>
            <pc:sldMk cId="2331692350" sldId="294"/>
            <ac:spMk id="22" creationId="{5847CCFF-A2D4-484F-8DC0-4CD229BC4BA3}"/>
          </ac:spMkLst>
        </pc:spChg>
        <pc:spChg chg="mod">
          <ac:chgData name="Pauline Nalumango" userId="a317cd39-fdc7-4ee3-9293-16d44afff200" providerId="ADAL" clId="{9F6F3D80-4950-3F4F-990C-854FDAF50F1E}" dt="2021-10-23T15:47:16.606" v="1138" actId="14100"/>
          <ac:spMkLst>
            <pc:docMk/>
            <pc:sldMk cId="2331692350" sldId="294"/>
            <ac:spMk id="25" creationId="{CA3C0B8D-041F-1247-8BE3-DB78B01C6C28}"/>
          </ac:spMkLst>
        </pc:spChg>
        <pc:spChg chg="mod">
          <ac:chgData name="Pauline Nalumango" userId="a317cd39-fdc7-4ee3-9293-16d44afff200" providerId="ADAL" clId="{9F6F3D80-4950-3F4F-990C-854FDAF50F1E}" dt="2021-10-23T15:46:53.810" v="1126" actId="108"/>
          <ac:spMkLst>
            <pc:docMk/>
            <pc:sldMk cId="2331692350" sldId="294"/>
            <ac:spMk id="26" creationId="{C691D978-27DF-554D-9354-B1BBC949795D}"/>
          </ac:spMkLst>
        </pc:spChg>
        <pc:spChg chg="add mod">
          <ac:chgData name="Pauline Nalumango" userId="a317cd39-fdc7-4ee3-9293-16d44afff200" providerId="ADAL" clId="{9F6F3D80-4950-3F4F-990C-854FDAF50F1E}" dt="2021-10-23T15:46:56.614" v="1137" actId="208"/>
          <ac:spMkLst>
            <pc:docMk/>
            <pc:sldMk cId="2331692350" sldId="294"/>
            <ac:spMk id="27" creationId="{AD911E9A-F945-BC43-930A-AC94779E11AB}"/>
          </ac:spMkLst>
        </pc:spChg>
        <pc:spChg chg="del mod topLvl">
          <ac:chgData name="Pauline Nalumango" userId="a317cd39-fdc7-4ee3-9293-16d44afff200" providerId="ADAL" clId="{9F6F3D80-4950-3F4F-990C-854FDAF50F1E}" dt="2021-10-23T15:33:27.830" v="941" actId="478"/>
          <ac:spMkLst>
            <pc:docMk/>
            <pc:sldMk cId="2331692350" sldId="294"/>
            <ac:spMk id="30" creationId="{834B57C5-06A8-D243-971C-1322BE7B41EB}"/>
          </ac:spMkLst>
        </pc:spChg>
        <pc:spChg chg="mod">
          <ac:chgData name="Pauline Nalumango" userId="a317cd39-fdc7-4ee3-9293-16d44afff200" providerId="ADAL" clId="{9F6F3D80-4950-3F4F-990C-854FDAF50F1E}" dt="2021-10-23T15:59:21.187" v="1562" actId="20577"/>
          <ac:spMkLst>
            <pc:docMk/>
            <pc:sldMk cId="2331692350" sldId="294"/>
            <ac:spMk id="31" creationId="{F5854E8F-BC9E-3440-8AC2-C4F0226B27B4}"/>
          </ac:spMkLst>
        </pc:spChg>
        <pc:spChg chg="mod">
          <ac:chgData name="Pauline Nalumango" userId="a317cd39-fdc7-4ee3-9293-16d44afff200" providerId="ADAL" clId="{9F6F3D80-4950-3F4F-990C-854FDAF50F1E}" dt="2021-10-23T15:53:08.756" v="1318" actId="1037"/>
          <ac:spMkLst>
            <pc:docMk/>
            <pc:sldMk cId="2331692350" sldId="294"/>
            <ac:spMk id="32" creationId="{34C19E28-F123-664B-9BDB-43BD6CC8D3FA}"/>
          </ac:spMkLst>
        </pc:spChg>
        <pc:spChg chg="add mod">
          <ac:chgData name="Pauline Nalumango" userId="a317cd39-fdc7-4ee3-9293-16d44afff200" providerId="ADAL" clId="{9F6F3D80-4950-3F4F-990C-854FDAF50F1E}" dt="2021-10-23T16:09:22.499" v="1705" actId="164"/>
          <ac:spMkLst>
            <pc:docMk/>
            <pc:sldMk cId="2331692350" sldId="294"/>
            <ac:spMk id="34" creationId="{8C28D410-D7F7-2D45-9B39-72FDE15B2263}"/>
          </ac:spMkLst>
        </pc:spChg>
        <pc:spChg chg="add mod">
          <ac:chgData name="Pauline Nalumango" userId="a317cd39-fdc7-4ee3-9293-16d44afff200" providerId="ADAL" clId="{9F6F3D80-4950-3F4F-990C-854FDAF50F1E}" dt="2021-10-23T16:09:22.499" v="1705" actId="164"/>
          <ac:spMkLst>
            <pc:docMk/>
            <pc:sldMk cId="2331692350" sldId="294"/>
            <ac:spMk id="36" creationId="{F78C0657-2382-9746-967E-85E5B3BB15E8}"/>
          </ac:spMkLst>
        </pc:spChg>
        <pc:grpChg chg="add mod">
          <ac:chgData name="Pauline Nalumango" userId="a317cd39-fdc7-4ee3-9293-16d44afff200" providerId="ADAL" clId="{9F6F3D80-4950-3F4F-990C-854FDAF50F1E}" dt="2021-10-23T15:37:33.248" v="1051" actId="1036"/>
          <ac:grpSpMkLst>
            <pc:docMk/>
            <pc:sldMk cId="2331692350" sldId="294"/>
            <ac:grpSpMk id="9" creationId="{96A1B271-CE11-9C4C-8BCC-20DA59E44566}"/>
          </ac:grpSpMkLst>
        </pc:grpChg>
        <pc:grpChg chg="add mod">
          <ac:chgData name="Pauline Nalumango" userId="a317cd39-fdc7-4ee3-9293-16d44afff200" providerId="ADAL" clId="{9F6F3D80-4950-3F4F-990C-854FDAF50F1E}" dt="2021-10-23T15:37:33.248" v="1051" actId="1036"/>
          <ac:grpSpMkLst>
            <pc:docMk/>
            <pc:sldMk cId="2331692350" sldId="294"/>
            <ac:grpSpMk id="11" creationId="{FA311A81-6060-4140-A704-F9F5498FC968}"/>
          </ac:grpSpMkLst>
        </pc:grpChg>
        <pc:grpChg chg="add mod">
          <ac:chgData name="Pauline Nalumango" userId="a317cd39-fdc7-4ee3-9293-16d44afff200" providerId="ADAL" clId="{9F6F3D80-4950-3F4F-990C-854FDAF50F1E}" dt="2021-10-23T16:09:22.499" v="1705" actId="164"/>
          <ac:grpSpMkLst>
            <pc:docMk/>
            <pc:sldMk cId="2331692350" sldId="294"/>
            <ac:grpSpMk id="12" creationId="{A5908A07-B731-9A46-9021-DA8B2926C674}"/>
          </ac:grpSpMkLst>
        </pc:grpChg>
        <pc:grpChg chg="add mod">
          <ac:chgData name="Pauline Nalumango" userId="a317cd39-fdc7-4ee3-9293-16d44afff200" providerId="ADAL" clId="{9F6F3D80-4950-3F4F-990C-854FDAF50F1E}" dt="2021-10-23T15:39:12.130" v="1060" actId="1038"/>
          <ac:grpSpMkLst>
            <pc:docMk/>
            <pc:sldMk cId="2331692350" sldId="294"/>
            <ac:grpSpMk id="19" creationId="{3B28F4B2-6D6B-8D42-8B1D-5B7EA9F29A00}"/>
          </ac:grpSpMkLst>
        </pc:grpChg>
        <pc:grpChg chg="mod">
          <ac:chgData name="Pauline Nalumango" userId="a317cd39-fdc7-4ee3-9293-16d44afff200" providerId="ADAL" clId="{9F6F3D80-4950-3F4F-990C-854FDAF50F1E}" dt="2021-10-23T15:27:43.963" v="910"/>
          <ac:grpSpMkLst>
            <pc:docMk/>
            <pc:sldMk cId="2331692350" sldId="294"/>
            <ac:grpSpMk id="20" creationId="{2A18811A-FA9B-FE49-9176-23FC84B023D6}"/>
          </ac:grpSpMkLst>
        </pc:grpChg>
        <pc:grpChg chg="add mod">
          <ac:chgData name="Pauline Nalumango" userId="a317cd39-fdc7-4ee3-9293-16d44afff200" providerId="ADAL" clId="{9F6F3D80-4950-3F4F-990C-854FDAF50F1E}" dt="2021-10-23T15:29:40.003" v="930" actId="164"/>
          <ac:grpSpMkLst>
            <pc:docMk/>
            <pc:sldMk cId="2331692350" sldId="294"/>
            <ac:grpSpMk id="24" creationId="{5707C8D2-24EF-5741-BAF6-C094BEE1F737}"/>
          </ac:grpSpMkLst>
        </pc:grpChg>
        <pc:grpChg chg="add del mod">
          <ac:chgData name="Pauline Nalumango" userId="a317cd39-fdc7-4ee3-9293-16d44afff200" providerId="ADAL" clId="{9F6F3D80-4950-3F4F-990C-854FDAF50F1E}" dt="2021-10-23T15:33:27.830" v="941" actId="478"/>
          <ac:grpSpMkLst>
            <pc:docMk/>
            <pc:sldMk cId="2331692350" sldId="294"/>
            <ac:grpSpMk id="28" creationId="{55B3F8BD-28F2-F246-8851-E805F307F4D3}"/>
          </ac:grpSpMkLst>
        </pc:grpChg>
        <pc:grpChg chg="mod topLvl">
          <ac:chgData name="Pauline Nalumango" userId="a317cd39-fdc7-4ee3-9293-16d44afff200" providerId="ADAL" clId="{9F6F3D80-4950-3F4F-990C-854FDAF50F1E}" dt="2021-10-23T15:33:48.311" v="944" actId="164"/>
          <ac:grpSpMkLst>
            <pc:docMk/>
            <pc:sldMk cId="2331692350" sldId="294"/>
            <ac:grpSpMk id="29" creationId="{B91B9AE9-A04A-6A49-B7B0-8B5B94FCC2D3}"/>
          </ac:grpSpMkLst>
        </pc:grpChg>
        <pc:picChg chg="mod">
          <ac:chgData name="Pauline Nalumango" userId="a317cd39-fdc7-4ee3-9293-16d44afff200" providerId="ADAL" clId="{9F6F3D80-4950-3F4F-990C-854FDAF50F1E}" dt="2021-10-23T16:08:09.714" v="1696" actId="1076"/>
          <ac:picMkLst>
            <pc:docMk/>
            <pc:sldMk cId="2331692350" sldId="294"/>
            <ac:picMk id="10" creationId="{95E80E4B-17C8-9443-94DB-15A68899644B}"/>
          </ac:picMkLst>
        </pc:picChg>
        <pc:picChg chg="mod">
          <ac:chgData name="Pauline Nalumango" userId="a317cd39-fdc7-4ee3-9293-16d44afff200" providerId="ADAL" clId="{9F6F3D80-4950-3F4F-990C-854FDAF50F1E}" dt="2021-10-23T15:27:43.963" v="910"/>
          <ac:picMkLst>
            <pc:docMk/>
            <pc:sldMk cId="2331692350" sldId="294"/>
            <ac:picMk id="23" creationId="{0F24EFC4-4B62-5648-A704-34A035E72B11}"/>
          </ac:picMkLst>
        </pc:picChg>
        <pc:picChg chg="add mod">
          <ac:chgData name="Pauline Nalumango" userId="a317cd39-fdc7-4ee3-9293-16d44afff200" providerId="ADAL" clId="{9F6F3D80-4950-3F4F-990C-854FDAF50F1E}" dt="2021-10-23T15:53:04.047" v="1313" actId="1037"/>
          <ac:picMkLst>
            <pc:docMk/>
            <pc:sldMk cId="2331692350" sldId="294"/>
            <ac:picMk id="33" creationId="{F77FFE74-F113-A041-A9DD-3B7E9CD11815}"/>
          </ac:picMkLst>
        </pc:picChg>
        <pc:picChg chg="add mod">
          <ac:chgData name="Pauline Nalumango" userId="a317cd39-fdc7-4ee3-9293-16d44afff200" providerId="ADAL" clId="{9F6F3D80-4950-3F4F-990C-854FDAF50F1E}" dt="2021-10-23T16:09:22.499" v="1705" actId="164"/>
          <ac:picMkLst>
            <pc:docMk/>
            <pc:sldMk cId="2331692350" sldId="294"/>
            <ac:picMk id="35" creationId="{A3AACC40-8AC5-954D-962D-139A0C891FA8}"/>
          </ac:picMkLst>
        </pc:picChg>
      </pc:sldChg>
      <pc:sldChg chg="new del">
        <pc:chgData name="Pauline Nalumango" userId="a317cd39-fdc7-4ee3-9293-16d44afff200" providerId="ADAL" clId="{9F6F3D80-4950-3F4F-990C-854FDAF50F1E}" dt="2021-10-23T14:52:21.515" v="70" actId="2696"/>
        <pc:sldMkLst>
          <pc:docMk/>
          <pc:sldMk cId="529772853" sldId="295"/>
        </pc:sldMkLst>
      </pc:sldChg>
      <pc:sldChg chg="del">
        <pc:chgData name="Pauline Nalumango" userId="a317cd39-fdc7-4ee3-9293-16d44afff200" providerId="ADAL" clId="{9F6F3D80-4950-3F4F-990C-854FDAF50F1E}" dt="2021-10-23T14:47:35.738" v="4" actId="2696"/>
        <pc:sldMkLst>
          <pc:docMk/>
          <pc:sldMk cId="1808360911" sldId="295"/>
        </pc:sldMkLst>
      </pc:sldChg>
      <pc:sldChg chg="addSp delSp modSp new del mod">
        <pc:chgData name="Pauline Nalumango" userId="a317cd39-fdc7-4ee3-9293-16d44afff200" providerId="ADAL" clId="{9F6F3D80-4950-3F4F-990C-854FDAF50F1E}" dt="2021-10-23T16:17:11.789" v="1843" actId="2696"/>
        <pc:sldMkLst>
          <pc:docMk/>
          <pc:sldMk cId="2406517088" sldId="295"/>
        </pc:sldMkLst>
        <pc:spChg chg="add del mod">
          <ac:chgData name="Pauline Nalumango" userId="a317cd39-fdc7-4ee3-9293-16d44afff200" providerId="ADAL" clId="{9F6F3D80-4950-3F4F-990C-854FDAF50F1E}" dt="2021-10-23T16:17:10.286" v="1842" actId="21"/>
          <ac:spMkLst>
            <pc:docMk/>
            <pc:sldMk cId="2406517088" sldId="295"/>
            <ac:spMk id="2" creationId="{FABCB867-65C8-CE41-BE44-0C9E223F2796}"/>
          </ac:spMkLst>
        </pc:spChg>
        <pc:spChg chg="mod">
          <ac:chgData name="Pauline Nalumango" userId="a317cd39-fdc7-4ee3-9293-16d44afff200" providerId="ADAL" clId="{9F6F3D80-4950-3F4F-990C-854FDAF50F1E}" dt="2021-10-23T16:06:37.473" v="1629" actId="20578"/>
          <ac:spMkLst>
            <pc:docMk/>
            <pc:sldMk cId="2406517088" sldId="295"/>
            <ac:spMk id="5" creationId="{1E6C2844-6921-F64B-BA46-34098D362574}"/>
          </ac:spMkLst>
        </pc:spChg>
        <pc:spChg chg="mod">
          <ac:chgData name="Pauline Nalumango" userId="a317cd39-fdc7-4ee3-9293-16d44afff200" providerId="ADAL" clId="{9F6F3D80-4950-3F4F-990C-854FDAF50F1E}" dt="2021-10-23T16:07:18.782" v="1691" actId="20577"/>
          <ac:spMkLst>
            <pc:docMk/>
            <pc:sldMk cId="2406517088" sldId="295"/>
            <ac:spMk id="6" creationId="{F4647F6C-8412-4D48-91A8-416A8D5AD22B}"/>
          </ac:spMkLst>
        </pc:spChg>
        <pc:grpChg chg="add del mod">
          <ac:chgData name="Pauline Nalumango" userId="a317cd39-fdc7-4ee3-9293-16d44afff200" providerId="ADAL" clId="{9F6F3D80-4950-3F4F-990C-854FDAF50F1E}" dt="2021-10-23T16:17:04.134" v="1840" actId="478"/>
          <ac:grpSpMkLst>
            <pc:docMk/>
            <pc:sldMk cId="2406517088" sldId="295"/>
            <ac:grpSpMk id="3" creationId="{A21942EE-9DF6-FB4B-9690-ED8AF8FB700C}"/>
          </ac:grpSpMkLst>
        </pc:grpChg>
        <pc:grpChg chg="mod">
          <ac:chgData name="Pauline Nalumango" userId="a317cd39-fdc7-4ee3-9293-16d44afff200" providerId="ADAL" clId="{9F6F3D80-4950-3F4F-990C-854FDAF50F1E}" dt="2021-10-23T16:06:37.473" v="1629" actId="20578"/>
          <ac:grpSpMkLst>
            <pc:docMk/>
            <pc:sldMk cId="2406517088" sldId="295"/>
            <ac:grpSpMk id="4" creationId="{6E90B0D5-55F3-8646-8E91-83626C201D2A}"/>
          </ac:grpSpMkLst>
        </pc:grpChg>
        <pc:picChg chg="mod">
          <ac:chgData name="Pauline Nalumango" userId="a317cd39-fdc7-4ee3-9293-16d44afff200" providerId="ADAL" clId="{9F6F3D80-4950-3F4F-990C-854FDAF50F1E}" dt="2021-10-23T16:06:37.473" v="1629" actId="20578"/>
          <ac:picMkLst>
            <pc:docMk/>
            <pc:sldMk cId="2406517088" sldId="295"/>
            <ac:picMk id="7" creationId="{75ED6941-D515-CF41-B7D6-5159276E7973}"/>
          </ac:picMkLst>
        </pc:picChg>
      </pc:sldChg>
      <pc:sldChg chg="new del">
        <pc:chgData name="Pauline Nalumango" userId="a317cd39-fdc7-4ee3-9293-16d44afff200" providerId="ADAL" clId="{9F6F3D80-4950-3F4F-990C-854FDAF50F1E}" dt="2021-10-23T16:20:11.694" v="1925" actId="2696"/>
        <pc:sldMkLst>
          <pc:docMk/>
          <pc:sldMk cId="1159314671" sldId="296"/>
        </pc:sldMkLst>
      </pc:sldChg>
      <pc:sldChg chg="addSp delSp modSp new del mod ord">
        <pc:chgData name="Pauline Nalumango" userId="a317cd39-fdc7-4ee3-9293-16d44afff200" providerId="ADAL" clId="{9F6F3D80-4950-3F4F-990C-854FDAF50F1E}" dt="2021-10-23T14:57:11.880" v="88" actId="2696"/>
        <pc:sldMkLst>
          <pc:docMk/>
          <pc:sldMk cId="2302249519" sldId="296"/>
        </pc:sldMkLst>
        <pc:spChg chg="del">
          <ac:chgData name="Pauline Nalumango" userId="a317cd39-fdc7-4ee3-9293-16d44afff200" providerId="ADAL" clId="{9F6F3D80-4950-3F4F-990C-854FDAF50F1E}" dt="2021-10-23T14:52:44.767" v="72" actId="478"/>
          <ac:spMkLst>
            <pc:docMk/>
            <pc:sldMk cId="2302249519" sldId="296"/>
            <ac:spMk id="12" creationId="{A0F9855E-5BE1-534C-AA9E-559999B8B41D}"/>
          </ac:spMkLst>
        </pc:spChg>
        <pc:spChg chg="del">
          <ac:chgData name="Pauline Nalumango" userId="a317cd39-fdc7-4ee3-9293-16d44afff200" providerId="ADAL" clId="{9F6F3D80-4950-3F4F-990C-854FDAF50F1E}" dt="2021-10-23T14:54:48.228" v="73" actId="478"/>
          <ac:spMkLst>
            <pc:docMk/>
            <pc:sldMk cId="2302249519" sldId="296"/>
            <ac:spMk id="13" creationId="{9794A2AA-D940-F747-AEDB-638DE3AC007F}"/>
          </ac:spMkLst>
        </pc:spChg>
        <pc:spChg chg="add del mod">
          <ac:chgData name="Pauline Nalumango" userId="a317cd39-fdc7-4ee3-9293-16d44afff200" providerId="ADAL" clId="{9F6F3D80-4950-3F4F-990C-854FDAF50F1E}" dt="2021-10-23T14:55:49.378" v="81"/>
          <ac:spMkLst>
            <pc:docMk/>
            <pc:sldMk cId="2302249519" sldId="296"/>
            <ac:spMk id="20" creationId="{73F23250-9BEC-F84F-8FD0-87E7AEDF2249}"/>
          </ac:spMkLst>
        </pc:spChg>
        <pc:picChg chg="add mod">
          <ac:chgData name="Pauline Nalumango" userId="a317cd39-fdc7-4ee3-9293-16d44afff200" providerId="ADAL" clId="{9F6F3D80-4950-3F4F-990C-854FDAF50F1E}" dt="2021-10-23T14:56:32.685" v="83" actId="1076"/>
          <ac:picMkLst>
            <pc:docMk/>
            <pc:sldMk cId="2302249519" sldId="296"/>
            <ac:picMk id="19" creationId="{3A85AE51-A710-EE48-83DF-DC3B1B1CD6FD}"/>
          </ac:picMkLst>
        </pc:picChg>
      </pc:sldChg>
      <pc:sldChg chg="addSp delSp modSp new del mod">
        <pc:chgData name="Pauline Nalumango" userId="a317cd39-fdc7-4ee3-9293-16d44afff200" providerId="ADAL" clId="{9F6F3D80-4950-3F4F-990C-854FDAF50F1E}" dt="2021-10-23T15:47:58.945" v="1142" actId="2696"/>
        <pc:sldMkLst>
          <pc:docMk/>
          <pc:sldMk cId="353917992" sldId="297"/>
        </pc:sldMkLst>
        <pc:spChg chg="del">
          <ac:chgData name="Pauline Nalumango" userId="a317cd39-fdc7-4ee3-9293-16d44afff200" providerId="ADAL" clId="{9F6F3D80-4950-3F4F-990C-854FDAF50F1E}" dt="2021-10-23T14:57:02.941" v="85" actId="478"/>
          <ac:spMkLst>
            <pc:docMk/>
            <pc:sldMk cId="353917992" sldId="297"/>
            <ac:spMk id="2" creationId="{1952CC76-A6D3-0042-8F4A-87B8BB849996}"/>
          </ac:spMkLst>
        </pc:spChg>
        <pc:spChg chg="mod">
          <ac:chgData name="Pauline Nalumango" userId="a317cd39-fdc7-4ee3-9293-16d44afff200" providerId="ADAL" clId="{9F6F3D80-4950-3F4F-990C-854FDAF50F1E}" dt="2021-10-23T14:57:56.891" v="94" actId="207"/>
          <ac:spMkLst>
            <pc:docMk/>
            <pc:sldMk cId="353917992" sldId="297"/>
            <ac:spMk id="6" creationId="{17771587-1419-534C-B7E3-9ED495E34711}"/>
          </ac:spMkLst>
        </pc:spChg>
        <pc:spChg chg="mod">
          <ac:chgData name="Pauline Nalumango" userId="a317cd39-fdc7-4ee3-9293-16d44afff200" providerId="ADAL" clId="{9F6F3D80-4950-3F4F-990C-854FDAF50F1E}" dt="2021-10-23T14:57:56.891" v="94" actId="207"/>
          <ac:spMkLst>
            <pc:docMk/>
            <pc:sldMk cId="353917992" sldId="297"/>
            <ac:spMk id="7" creationId="{FB7FB658-E22C-BC4E-BAD7-982074190F14}"/>
          </ac:spMkLst>
        </pc:spChg>
        <pc:spChg chg="mod">
          <ac:chgData name="Pauline Nalumango" userId="a317cd39-fdc7-4ee3-9293-16d44afff200" providerId="ADAL" clId="{9F6F3D80-4950-3F4F-990C-854FDAF50F1E}" dt="2021-10-23T14:57:56.891" v="94" actId="207"/>
          <ac:spMkLst>
            <pc:docMk/>
            <pc:sldMk cId="353917992" sldId="297"/>
            <ac:spMk id="8" creationId="{D96A91FF-3F6D-C049-AD04-7C4218C04E54}"/>
          </ac:spMkLst>
        </pc:spChg>
        <pc:spChg chg="mod">
          <ac:chgData name="Pauline Nalumango" userId="a317cd39-fdc7-4ee3-9293-16d44afff200" providerId="ADAL" clId="{9F6F3D80-4950-3F4F-990C-854FDAF50F1E}" dt="2021-10-23T14:57:56.891" v="94" actId="207"/>
          <ac:spMkLst>
            <pc:docMk/>
            <pc:sldMk cId="353917992" sldId="297"/>
            <ac:spMk id="9" creationId="{1DB61EF7-B513-7B4B-A933-50F58F0B2D75}"/>
          </ac:spMkLst>
        </pc:spChg>
        <pc:spChg chg="mod">
          <ac:chgData name="Pauline Nalumango" userId="a317cd39-fdc7-4ee3-9293-16d44afff200" providerId="ADAL" clId="{9F6F3D80-4950-3F4F-990C-854FDAF50F1E}" dt="2021-10-23T15:26:47.912" v="899" actId="1076"/>
          <ac:spMkLst>
            <pc:docMk/>
            <pc:sldMk cId="353917992" sldId="297"/>
            <ac:spMk id="10" creationId="{9C72661C-52CA-CD46-97D8-CE000A5535D7}"/>
          </ac:spMkLst>
        </pc:spChg>
        <pc:spChg chg="add mod topLvl">
          <ac:chgData name="Pauline Nalumango" userId="a317cd39-fdc7-4ee3-9293-16d44afff200" providerId="ADAL" clId="{9F6F3D80-4950-3F4F-990C-854FDAF50F1E}" dt="2021-10-23T15:19:26.874" v="617" actId="20577"/>
          <ac:spMkLst>
            <pc:docMk/>
            <pc:sldMk cId="353917992" sldId="297"/>
            <ac:spMk id="11" creationId="{57E53EE0-2553-7043-83A8-D4C010EC7D96}"/>
          </ac:spMkLst>
        </pc:spChg>
        <pc:spChg chg="add mod">
          <ac:chgData name="Pauline Nalumango" userId="a317cd39-fdc7-4ee3-9293-16d44afff200" providerId="ADAL" clId="{9F6F3D80-4950-3F4F-990C-854FDAF50F1E}" dt="2021-10-23T15:20:25.780" v="618" actId="208"/>
          <ac:spMkLst>
            <pc:docMk/>
            <pc:sldMk cId="353917992" sldId="297"/>
            <ac:spMk id="12" creationId="{34A7A641-6F88-4B42-B371-7C920DF56B86}"/>
          </ac:spMkLst>
        </pc:spChg>
        <pc:spChg chg="add mod">
          <ac:chgData name="Pauline Nalumango" userId="a317cd39-fdc7-4ee3-9293-16d44afff200" providerId="ADAL" clId="{9F6F3D80-4950-3F4F-990C-854FDAF50F1E}" dt="2021-10-23T15:07:46.831" v="204" actId="164"/>
          <ac:spMkLst>
            <pc:docMk/>
            <pc:sldMk cId="353917992" sldId="297"/>
            <ac:spMk id="13" creationId="{8C32EDCB-DBE1-A147-9FCD-45527CFB8E17}"/>
          </ac:spMkLst>
        </pc:spChg>
        <pc:spChg chg="add del mod">
          <ac:chgData name="Pauline Nalumango" userId="a317cd39-fdc7-4ee3-9293-16d44afff200" providerId="ADAL" clId="{9F6F3D80-4950-3F4F-990C-854FDAF50F1E}" dt="2021-10-23T15:07:40.346" v="203" actId="478"/>
          <ac:spMkLst>
            <pc:docMk/>
            <pc:sldMk cId="353917992" sldId="297"/>
            <ac:spMk id="19" creationId="{416CFE43-6030-2F47-8CC5-F86A0BC8D791}"/>
          </ac:spMkLst>
        </pc:spChg>
        <pc:spChg chg="mod">
          <ac:chgData name="Pauline Nalumango" userId="a317cd39-fdc7-4ee3-9293-16d44afff200" providerId="ADAL" clId="{9F6F3D80-4950-3F4F-990C-854FDAF50F1E}" dt="2021-10-23T15:08:16.308" v="212"/>
          <ac:spMkLst>
            <pc:docMk/>
            <pc:sldMk cId="353917992" sldId="297"/>
            <ac:spMk id="24" creationId="{03494E5C-026C-8D45-8444-98E754ECC6CE}"/>
          </ac:spMkLst>
        </pc:spChg>
        <pc:spChg chg="mod">
          <ac:chgData name="Pauline Nalumango" userId="a317cd39-fdc7-4ee3-9293-16d44afff200" providerId="ADAL" clId="{9F6F3D80-4950-3F4F-990C-854FDAF50F1E}" dt="2021-10-23T15:08:30.146" v="224"/>
          <ac:spMkLst>
            <pc:docMk/>
            <pc:sldMk cId="353917992" sldId="297"/>
            <ac:spMk id="28" creationId="{EE2987A6-222A-A944-AB22-5EBCECF90842}"/>
          </ac:spMkLst>
        </pc:spChg>
        <pc:spChg chg="mod">
          <ac:chgData name="Pauline Nalumango" userId="a317cd39-fdc7-4ee3-9293-16d44afff200" providerId="ADAL" clId="{9F6F3D80-4950-3F4F-990C-854FDAF50F1E}" dt="2021-10-23T15:08:30.146" v="224"/>
          <ac:spMkLst>
            <pc:docMk/>
            <pc:sldMk cId="353917992" sldId="297"/>
            <ac:spMk id="29" creationId="{7BF0E0D4-5BE3-BD48-B334-4C48C6B79FDA}"/>
          </ac:spMkLst>
        </pc:spChg>
        <pc:spChg chg="mod">
          <ac:chgData name="Pauline Nalumango" userId="a317cd39-fdc7-4ee3-9293-16d44afff200" providerId="ADAL" clId="{9F6F3D80-4950-3F4F-990C-854FDAF50F1E}" dt="2021-10-23T15:08:30.146" v="224"/>
          <ac:spMkLst>
            <pc:docMk/>
            <pc:sldMk cId="353917992" sldId="297"/>
            <ac:spMk id="30" creationId="{00119AB4-4D73-AA43-9F0A-3328014BEEE7}"/>
          </ac:spMkLst>
        </pc:spChg>
        <pc:spChg chg="mod">
          <ac:chgData name="Pauline Nalumango" userId="a317cd39-fdc7-4ee3-9293-16d44afff200" providerId="ADAL" clId="{9F6F3D80-4950-3F4F-990C-854FDAF50F1E}" dt="2021-10-23T15:08:30.146" v="224"/>
          <ac:spMkLst>
            <pc:docMk/>
            <pc:sldMk cId="353917992" sldId="297"/>
            <ac:spMk id="31" creationId="{43364395-3E2D-984B-944B-BF531360ECD1}"/>
          </ac:spMkLst>
        </pc:spChg>
        <pc:spChg chg="mod">
          <ac:chgData name="Pauline Nalumango" userId="a317cd39-fdc7-4ee3-9293-16d44afff200" providerId="ADAL" clId="{9F6F3D80-4950-3F4F-990C-854FDAF50F1E}" dt="2021-10-23T15:08:30.146" v="224"/>
          <ac:spMkLst>
            <pc:docMk/>
            <pc:sldMk cId="353917992" sldId="297"/>
            <ac:spMk id="32" creationId="{4670CC58-B1BA-8948-A8F2-AE9DD53534B1}"/>
          </ac:spMkLst>
        </pc:spChg>
        <pc:spChg chg="mod">
          <ac:chgData name="Pauline Nalumango" userId="a317cd39-fdc7-4ee3-9293-16d44afff200" providerId="ADAL" clId="{9F6F3D80-4950-3F4F-990C-854FDAF50F1E}" dt="2021-10-23T15:08:30.146" v="224"/>
          <ac:spMkLst>
            <pc:docMk/>
            <pc:sldMk cId="353917992" sldId="297"/>
            <ac:spMk id="33" creationId="{E3E211F3-4A5F-D747-815C-4B888C4950A5}"/>
          </ac:spMkLst>
        </pc:spChg>
        <pc:spChg chg="mod">
          <ac:chgData name="Pauline Nalumango" userId="a317cd39-fdc7-4ee3-9293-16d44afff200" providerId="ADAL" clId="{9F6F3D80-4950-3F4F-990C-854FDAF50F1E}" dt="2021-10-23T15:08:44.513" v="227"/>
          <ac:spMkLst>
            <pc:docMk/>
            <pc:sldMk cId="353917992" sldId="297"/>
            <ac:spMk id="35" creationId="{75B74694-6B1B-E84B-A756-500873C2F542}"/>
          </ac:spMkLst>
        </pc:spChg>
        <pc:spChg chg="add mod">
          <ac:chgData name="Pauline Nalumango" userId="a317cd39-fdc7-4ee3-9293-16d44afff200" providerId="ADAL" clId="{9F6F3D80-4950-3F4F-990C-854FDAF50F1E}" dt="2021-10-23T15:19:15.967" v="616" actId="164"/>
          <ac:spMkLst>
            <pc:docMk/>
            <pc:sldMk cId="353917992" sldId="297"/>
            <ac:spMk id="37" creationId="{9AD9333C-273B-5747-98D4-23DA4317AECE}"/>
          </ac:spMkLst>
        </pc:spChg>
        <pc:spChg chg="add del mod">
          <ac:chgData name="Pauline Nalumango" userId="a317cd39-fdc7-4ee3-9293-16d44afff200" providerId="ADAL" clId="{9F6F3D80-4950-3F4F-990C-854FDAF50F1E}" dt="2021-10-23T15:20:56.416" v="624" actId="478"/>
          <ac:spMkLst>
            <pc:docMk/>
            <pc:sldMk cId="353917992" sldId="297"/>
            <ac:spMk id="38" creationId="{ED4D66B5-147C-FA4E-814A-769B36B2019E}"/>
          </ac:spMkLst>
        </pc:spChg>
        <pc:spChg chg="mod">
          <ac:chgData name="Pauline Nalumango" userId="a317cd39-fdc7-4ee3-9293-16d44afff200" providerId="ADAL" clId="{9F6F3D80-4950-3F4F-990C-854FDAF50F1E}" dt="2021-10-23T15:24:22.799" v="890" actId="20577"/>
          <ac:spMkLst>
            <pc:docMk/>
            <pc:sldMk cId="353917992" sldId="297"/>
            <ac:spMk id="42" creationId="{305A3943-8C1A-BF48-851C-329064C5128D}"/>
          </ac:spMkLst>
        </pc:spChg>
        <pc:spChg chg="mod">
          <ac:chgData name="Pauline Nalumango" userId="a317cd39-fdc7-4ee3-9293-16d44afff200" providerId="ADAL" clId="{9F6F3D80-4950-3F4F-990C-854FDAF50F1E}" dt="2021-10-23T15:24:09.256" v="862" actId="5793"/>
          <ac:spMkLst>
            <pc:docMk/>
            <pc:sldMk cId="353917992" sldId="297"/>
            <ac:spMk id="43" creationId="{56408022-6EF6-E840-B7F0-D50F608C0115}"/>
          </ac:spMkLst>
        </pc:spChg>
        <pc:grpChg chg="add mod">
          <ac:chgData name="Pauline Nalumango" userId="a317cd39-fdc7-4ee3-9293-16d44afff200" providerId="ADAL" clId="{9F6F3D80-4950-3F4F-990C-854FDAF50F1E}" dt="2021-10-23T15:07:30.066" v="202" actId="164"/>
          <ac:grpSpMkLst>
            <pc:docMk/>
            <pc:sldMk cId="353917992" sldId="297"/>
            <ac:grpSpMk id="5" creationId="{1C2421F8-912F-8B4C-BB08-E205AF2A5273}"/>
          </ac:grpSpMkLst>
        </pc:grpChg>
        <pc:grpChg chg="add del mod">
          <ac:chgData name="Pauline Nalumango" userId="a317cd39-fdc7-4ee3-9293-16d44afff200" providerId="ADAL" clId="{9F6F3D80-4950-3F4F-990C-854FDAF50F1E}" dt="2021-10-23T15:03:16.211" v="161" actId="478"/>
          <ac:grpSpMkLst>
            <pc:docMk/>
            <pc:sldMk cId="353917992" sldId="297"/>
            <ac:grpSpMk id="14" creationId="{8B7A7B85-DEA7-F846-9E5B-C94EEFF9396C}"/>
          </ac:grpSpMkLst>
        </pc:grpChg>
        <pc:grpChg chg="add mod">
          <ac:chgData name="Pauline Nalumango" userId="a317cd39-fdc7-4ee3-9293-16d44afff200" providerId="ADAL" clId="{9F6F3D80-4950-3F4F-990C-854FDAF50F1E}" dt="2021-10-23T15:19:15.967" v="616" actId="164"/>
          <ac:grpSpMkLst>
            <pc:docMk/>
            <pc:sldMk cId="353917992" sldId="297"/>
            <ac:grpSpMk id="20" creationId="{BB5B06E2-16F7-FC4D-99B4-8799E2450255}"/>
          </ac:grpSpMkLst>
        </pc:grpChg>
        <pc:grpChg chg="add mod">
          <ac:chgData name="Pauline Nalumango" userId="a317cd39-fdc7-4ee3-9293-16d44afff200" providerId="ADAL" clId="{9F6F3D80-4950-3F4F-990C-854FDAF50F1E}" dt="2021-10-23T15:20:52.840" v="622" actId="1076"/>
          <ac:grpSpMkLst>
            <pc:docMk/>
            <pc:sldMk cId="353917992" sldId="297"/>
            <ac:grpSpMk id="21" creationId="{978C2D4D-DD0F-A844-9A54-9145331CB20D}"/>
          </ac:grpSpMkLst>
        </pc:grpChg>
        <pc:grpChg chg="add mod">
          <ac:chgData name="Pauline Nalumango" userId="a317cd39-fdc7-4ee3-9293-16d44afff200" providerId="ADAL" clId="{9F6F3D80-4950-3F4F-990C-854FDAF50F1E}" dt="2021-10-23T15:08:26.900" v="223" actId="1035"/>
          <ac:grpSpMkLst>
            <pc:docMk/>
            <pc:sldMk cId="353917992" sldId="297"/>
            <ac:grpSpMk id="22" creationId="{C548EA27-1BBE-064B-A683-FF5847EA0AC1}"/>
          </ac:grpSpMkLst>
        </pc:grpChg>
        <pc:grpChg chg="add del mod">
          <ac:chgData name="Pauline Nalumango" userId="a317cd39-fdc7-4ee3-9293-16d44afff200" providerId="ADAL" clId="{9F6F3D80-4950-3F4F-990C-854FDAF50F1E}" dt="2021-10-23T15:16:36.757" v="577" actId="478"/>
          <ac:grpSpMkLst>
            <pc:docMk/>
            <pc:sldMk cId="353917992" sldId="297"/>
            <ac:grpSpMk id="23" creationId="{19D76603-BCD5-4542-B1EC-6131BEC05EC0}"/>
          </ac:grpSpMkLst>
        </pc:grpChg>
        <pc:grpChg chg="add del mod">
          <ac:chgData name="Pauline Nalumango" userId="a317cd39-fdc7-4ee3-9293-16d44afff200" providerId="ADAL" clId="{9F6F3D80-4950-3F4F-990C-854FDAF50F1E}" dt="2021-10-23T15:16:44.984" v="578" actId="478"/>
          <ac:grpSpMkLst>
            <pc:docMk/>
            <pc:sldMk cId="353917992" sldId="297"/>
            <ac:grpSpMk id="26" creationId="{0851B482-B5C7-8448-A264-321333028688}"/>
          </ac:grpSpMkLst>
        </pc:grpChg>
        <pc:grpChg chg="mod">
          <ac:chgData name="Pauline Nalumango" userId="a317cd39-fdc7-4ee3-9293-16d44afff200" providerId="ADAL" clId="{9F6F3D80-4950-3F4F-990C-854FDAF50F1E}" dt="2021-10-23T15:08:30.146" v="224"/>
          <ac:grpSpMkLst>
            <pc:docMk/>
            <pc:sldMk cId="353917992" sldId="297"/>
            <ac:grpSpMk id="27" creationId="{D60211F5-C7F9-7E4F-97AC-E7BA4CC71823}"/>
          </ac:grpSpMkLst>
        </pc:grpChg>
        <pc:grpChg chg="add del mod">
          <ac:chgData name="Pauline Nalumango" userId="a317cd39-fdc7-4ee3-9293-16d44afff200" providerId="ADAL" clId="{9F6F3D80-4950-3F4F-990C-854FDAF50F1E}" dt="2021-10-23T15:16:46.472" v="579" actId="478"/>
          <ac:grpSpMkLst>
            <pc:docMk/>
            <pc:sldMk cId="353917992" sldId="297"/>
            <ac:grpSpMk id="34" creationId="{C5C86DB8-F9C5-6549-A2C5-12E362F43F2B}"/>
          </ac:grpSpMkLst>
        </pc:grpChg>
        <pc:grpChg chg="add mod">
          <ac:chgData name="Pauline Nalumango" userId="a317cd39-fdc7-4ee3-9293-16d44afff200" providerId="ADAL" clId="{9F6F3D80-4950-3F4F-990C-854FDAF50F1E}" dt="2021-10-23T15:19:15.967" v="616" actId="164"/>
          <ac:grpSpMkLst>
            <pc:docMk/>
            <pc:sldMk cId="353917992" sldId="297"/>
            <ac:grpSpMk id="39" creationId="{B9DD3BC7-D93C-404C-ADB9-0E7CB7D1244D}"/>
          </ac:grpSpMkLst>
        </pc:grpChg>
        <pc:grpChg chg="add mod">
          <ac:chgData name="Pauline Nalumango" userId="a317cd39-fdc7-4ee3-9293-16d44afff200" providerId="ADAL" clId="{9F6F3D80-4950-3F4F-990C-854FDAF50F1E}" dt="2021-10-23T15:21:04.129" v="625" actId="1076"/>
          <ac:grpSpMkLst>
            <pc:docMk/>
            <pc:sldMk cId="353917992" sldId="297"/>
            <ac:grpSpMk id="40" creationId="{76CCB86E-1731-F546-BCB5-FA5D3AE954B3}"/>
          </ac:grpSpMkLst>
        </pc:grpChg>
        <pc:grpChg chg="del mod">
          <ac:chgData name="Pauline Nalumango" userId="a317cd39-fdc7-4ee3-9293-16d44afff200" providerId="ADAL" clId="{9F6F3D80-4950-3F4F-990C-854FDAF50F1E}" dt="2021-10-23T15:26:12.486" v="892" actId="478"/>
          <ac:grpSpMkLst>
            <pc:docMk/>
            <pc:sldMk cId="353917992" sldId="297"/>
            <ac:grpSpMk id="41" creationId="{6C96688F-9168-BB4E-B458-E6BC9B1BC54B}"/>
          </ac:grpSpMkLst>
        </pc:grpChg>
        <pc:picChg chg="add del mod topLvl">
          <ac:chgData name="Pauline Nalumango" userId="a317cd39-fdc7-4ee3-9293-16d44afff200" providerId="ADAL" clId="{9F6F3D80-4950-3F4F-990C-854FDAF50F1E}" dt="2021-10-23T15:03:16.211" v="161" actId="478"/>
          <ac:picMkLst>
            <pc:docMk/>
            <pc:sldMk cId="353917992" sldId="297"/>
            <ac:picMk id="4" creationId="{B93EE916-DC6A-8D44-94E6-F0C5676C22C1}"/>
          </ac:picMkLst>
        </pc:picChg>
        <pc:picChg chg="add mod">
          <ac:chgData name="Pauline Nalumango" userId="a317cd39-fdc7-4ee3-9293-16d44afff200" providerId="ADAL" clId="{9F6F3D80-4950-3F4F-990C-854FDAF50F1E}" dt="2021-10-23T15:17:10.380" v="583" actId="166"/>
          <ac:picMkLst>
            <pc:docMk/>
            <pc:sldMk cId="353917992" sldId="297"/>
            <ac:picMk id="16" creationId="{EE0F9A49-4418-AB49-BFAF-59412B54DD91}"/>
          </ac:picMkLst>
        </pc:picChg>
        <pc:picChg chg="add mod">
          <ac:chgData name="Pauline Nalumango" userId="a317cd39-fdc7-4ee3-9293-16d44afff200" providerId="ADAL" clId="{9F6F3D80-4950-3F4F-990C-854FDAF50F1E}" dt="2021-10-23T15:07:46.831" v="204" actId="164"/>
          <ac:picMkLst>
            <pc:docMk/>
            <pc:sldMk cId="353917992" sldId="297"/>
            <ac:picMk id="18" creationId="{23CCB4A1-C6A3-2246-AB51-C57F506B26B3}"/>
          </ac:picMkLst>
        </pc:picChg>
        <pc:picChg chg="mod">
          <ac:chgData name="Pauline Nalumango" userId="a317cd39-fdc7-4ee3-9293-16d44afff200" providerId="ADAL" clId="{9F6F3D80-4950-3F4F-990C-854FDAF50F1E}" dt="2021-10-23T15:08:16.308" v="212"/>
          <ac:picMkLst>
            <pc:docMk/>
            <pc:sldMk cId="353917992" sldId="297"/>
            <ac:picMk id="25" creationId="{EE8AF9AA-936C-2444-B058-ED53A8311CA1}"/>
          </ac:picMkLst>
        </pc:picChg>
        <pc:picChg chg="mod">
          <ac:chgData name="Pauline Nalumango" userId="a317cd39-fdc7-4ee3-9293-16d44afff200" providerId="ADAL" clId="{9F6F3D80-4950-3F4F-990C-854FDAF50F1E}" dt="2021-10-23T15:08:44.513" v="227"/>
          <ac:picMkLst>
            <pc:docMk/>
            <pc:sldMk cId="353917992" sldId="297"/>
            <ac:picMk id="36" creationId="{40E0B304-8898-4947-B62C-6266907604B7}"/>
          </ac:picMkLst>
        </pc:picChg>
        <pc:picChg chg="del mod">
          <ac:chgData name="Pauline Nalumango" userId="a317cd39-fdc7-4ee3-9293-16d44afff200" providerId="ADAL" clId="{9F6F3D80-4950-3F4F-990C-854FDAF50F1E}" dt="2021-10-23T15:26:12.486" v="892" actId="478"/>
          <ac:picMkLst>
            <pc:docMk/>
            <pc:sldMk cId="353917992" sldId="297"/>
            <ac:picMk id="44" creationId="{77808849-49F7-EF41-9D5E-66B71B9112EC}"/>
          </ac:picMkLst>
        </pc:picChg>
      </pc:sldChg>
      <pc:sldChg chg="delSp modSp new del mod">
        <pc:chgData name="Pauline Nalumango" userId="a317cd39-fdc7-4ee3-9293-16d44afff200" providerId="ADAL" clId="{9F6F3D80-4950-3F4F-990C-854FDAF50F1E}" dt="2021-10-23T16:27:44.031" v="1943" actId="2696"/>
        <pc:sldMkLst>
          <pc:docMk/>
          <pc:sldMk cId="3301070064" sldId="297"/>
        </pc:sldMkLst>
        <pc:spChg chg="mod">
          <ac:chgData name="Pauline Nalumango" userId="a317cd39-fdc7-4ee3-9293-16d44afff200" providerId="ADAL" clId="{9F6F3D80-4950-3F4F-990C-854FDAF50F1E}" dt="2021-10-23T16:06:20.077" v="1628" actId="20577"/>
          <ac:spMkLst>
            <pc:docMk/>
            <pc:sldMk cId="3301070064" sldId="297"/>
            <ac:spMk id="3" creationId="{058966E6-17B2-F14E-A85E-DB4A416EBECF}"/>
          </ac:spMkLst>
        </pc:spChg>
        <pc:spChg chg="del">
          <ac:chgData name="Pauline Nalumango" userId="a317cd39-fdc7-4ee3-9293-16d44afff200" providerId="ADAL" clId="{9F6F3D80-4950-3F4F-990C-854FDAF50F1E}" dt="2021-10-23T16:24:54.416" v="1930" actId="478"/>
          <ac:spMkLst>
            <pc:docMk/>
            <pc:sldMk cId="3301070064" sldId="297"/>
            <ac:spMk id="4" creationId="{7CDF62EA-5DC8-AF40-8151-1F6A4A72725E}"/>
          </ac:spMkLst>
        </pc:spChg>
      </pc:sldChg>
      <pc:sldChg chg="addSp delSp modSp new mod modClrScheme chgLayout">
        <pc:chgData name="Pauline Nalumango" userId="a317cd39-fdc7-4ee3-9293-16d44afff200" providerId="ADAL" clId="{9F6F3D80-4950-3F4F-990C-854FDAF50F1E}" dt="2021-10-23T21:26:42.415" v="3070" actId="1035"/>
        <pc:sldMkLst>
          <pc:docMk/>
          <pc:sldMk cId="924241000" sldId="298"/>
        </pc:sldMkLst>
        <pc:spChg chg="mod">
          <ac:chgData name="Pauline Nalumango" userId="a317cd39-fdc7-4ee3-9293-16d44afff200" providerId="ADAL" clId="{9F6F3D80-4950-3F4F-990C-854FDAF50F1E}" dt="2021-10-23T16:09:34.698" v="1706"/>
          <ac:spMkLst>
            <pc:docMk/>
            <pc:sldMk cId="924241000" sldId="298"/>
            <ac:spMk id="5" creationId="{BA1FC915-FED1-884F-B93C-6EA4B6591FAF}"/>
          </ac:spMkLst>
        </pc:spChg>
        <pc:spChg chg="mod">
          <ac:chgData name="Pauline Nalumango" userId="a317cd39-fdc7-4ee3-9293-16d44afff200" providerId="ADAL" clId="{9F6F3D80-4950-3F4F-990C-854FDAF50F1E}" dt="2021-10-23T16:09:34.698" v="1706"/>
          <ac:spMkLst>
            <pc:docMk/>
            <pc:sldMk cId="924241000" sldId="298"/>
            <ac:spMk id="6" creationId="{3FC1B6EA-C10E-7E4A-A0B0-CD8DFD2CF317}"/>
          </ac:spMkLst>
        </pc:spChg>
        <pc:spChg chg="mod">
          <ac:chgData name="Pauline Nalumango" userId="a317cd39-fdc7-4ee3-9293-16d44afff200" providerId="ADAL" clId="{9F6F3D80-4950-3F4F-990C-854FDAF50F1E}" dt="2021-10-23T16:09:34.698" v="1706"/>
          <ac:spMkLst>
            <pc:docMk/>
            <pc:sldMk cId="924241000" sldId="298"/>
            <ac:spMk id="10" creationId="{0D4A1C21-E6B0-7348-9242-118AE77EE873}"/>
          </ac:spMkLst>
        </pc:spChg>
        <pc:spChg chg="mod">
          <ac:chgData name="Pauline Nalumango" userId="a317cd39-fdc7-4ee3-9293-16d44afff200" providerId="ADAL" clId="{9F6F3D80-4950-3F4F-990C-854FDAF50F1E}" dt="2021-10-23T21:26:42.415" v="3070" actId="1035"/>
          <ac:spMkLst>
            <pc:docMk/>
            <pc:sldMk cId="924241000" sldId="298"/>
            <ac:spMk id="11" creationId="{19E0AEEC-6DA6-6C48-94D1-F7DAF9EA51EC}"/>
          </ac:spMkLst>
        </pc:spChg>
        <pc:spChg chg="mod">
          <ac:chgData name="Pauline Nalumango" userId="a317cd39-fdc7-4ee3-9293-16d44afff200" providerId="ADAL" clId="{9F6F3D80-4950-3F4F-990C-854FDAF50F1E}" dt="2021-10-23T16:09:34.698" v="1706"/>
          <ac:spMkLst>
            <pc:docMk/>
            <pc:sldMk cId="924241000" sldId="298"/>
            <ac:spMk id="12" creationId="{2DB24CB6-E3DC-F343-8AEC-E9DAB77DF69D}"/>
          </ac:spMkLst>
        </pc:spChg>
        <pc:spChg chg="mod">
          <ac:chgData name="Pauline Nalumango" userId="a317cd39-fdc7-4ee3-9293-16d44afff200" providerId="ADAL" clId="{9F6F3D80-4950-3F4F-990C-854FDAF50F1E}" dt="2021-10-23T16:09:34.698" v="1706"/>
          <ac:spMkLst>
            <pc:docMk/>
            <pc:sldMk cId="924241000" sldId="298"/>
            <ac:spMk id="16" creationId="{E61E4974-644B-A945-B4DA-0BEE6FAAEA78}"/>
          </ac:spMkLst>
        </pc:spChg>
        <pc:spChg chg="mod">
          <ac:chgData name="Pauline Nalumango" userId="a317cd39-fdc7-4ee3-9293-16d44afff200" providerId="ADAL" clId="{9F6F3D80-4950-3F4F-990C-854FDAF50F1E}" dt="2021-10-23T16:09:34.698" v="1706"/>
          <ac:spMkLst>
            <pc:docMk/>
            <pc:sldMk cId="924241000" sldId="298"/>
            <ac:spMk id="17" creationId="{2808F8A4-251A-A24D-9638-8CC6A2A634FB}"/>
          </ac:spMkLst>
        </pc:spChg>
        <pc:spChg chg="mod">
          <ac:chgData name="Pauline Nalumango" userId="a317cd39-fdc7-4ee3-9293-16d44afff200" providerId="ADAL" clId="{9F6F3D80-4950-3F4F-990C-854FDAF50F1E}" dt="2021-10-23T16:09:34.698" v="1706"/>
          <ac:spMkLst>
            <pc:docMk/>
            <pc:sldMk cId="924241000" sldId="298"/>
            <ac:spMk id="19" creationId="{73CA0C82-FDCC-B14C-9D0D-0BB7EE0EEDCC}"/>
          </ac:spMkLst>
        </pc:spChg>
        <pc:spChg chg="mod">
          <ac:chgData name="Pauline Nalumango" userId="a317cd39-fdc7-4ee3-9293-16d44afff200" providerId="ADAL" clId="{9F6F3D80-4950-3F4F-990C-854FDAF50F1E}" dt="2021-10-23T16:09:34.698" v="1706"/>
          <ac:spMkLst>
            <pc:docMk/>
            <pc:sldMk cId="924241000" sldId="298"/>
            <ac:spMk id="20" creationId="{0E3EDB61-FCA3-CB44-B496-939D0EFE1CAE}"/>
          </ac:spMkLst>
        </pc:spChg>
        <pc:spChg chg="mod">
          <ac:chgData name="Pauline Nalumango" userId="a317cd39-fdc7-4ee3-9293-16d44afff200" providerId="ADAL" clId="{9F6F3D80-4950-3F4F-990C-854FDAF50F1E}" dt="2021-10-23T16:18:44.915" v="1899" actId="1076"/>
          <ac:spMkLst>
            <pc:docMk/>
            <pc:sldMk cId="924241000" sldId="298"/>
            <ac:spMk id="24" creationId="{F0EC4E1D-69D8-2F4B-9AAB-ADF1D6F3A8A8}"/>
          </ac:spMkLst>
        </pc:spChg>
        <pc:spChg chg="mod">
          <ac:chgData name="Pauline Nalumango" userId="a317cd39-fdc7-4ee3-9293-16d44afff200" providerId="ADAL" clId="{9F6F3D80-4950-3F4F-990C-854FDAF50F1E}" dt="2021-10-23T16:11:00.596" v="1709"/>
          <ac:spMkLst>
            <pc:docMk/>
            <pc:sldMk cId="924241000" sldId="298"/>
            <ac:spMk id="25" creationId="{904F1984-9C30-5248-9DBB-19D1CC973C01}"/>
          </ac:spMkLst>
        </pc:spChg>
        <pc:spChg chg="add mod">
          <ac:chgData name="Pauline Nalumango" userId="a317cd39-fdc7-4ee3-9293-16d44afff200" providerId="ADAL" clId="{9F6F3D80-4950-3F4F-990C-854FDAF50F1E}" dt="2021-10-23T16:12:35.793" v="1725" actId="164"/>
          <ac:spMkLst>
            <pc:docMk/>
            <pc:sldMk cId="924241000" sldId="298"/>
            <ac:spMk id="27" creationId="{080E82A7-ED10-A34E-B25A-4D308372D529}"/>
          </ac:spMkLst>
        </pc:spChg>
        <pc:spChg chg="mod">
          <ac:chgData name="Pauline Nalumango" userId="a317cd39-fdc7-4ee3-9293-16d44afff200" providerId="ADAL" clId="{9F6F3D80-4950-3F4F-990C-854FDAF50F1E}" dt="2021-10-23T16:12:06.369" v="1718"/>
          <ac:spMkLst>
            <pc:docMk/>
            <pc:sldMk cId="924241000" sldId="298"/>
            <ac:spMk id="29" creationId="{34ED3186-F07E-E74C-898B-D544C5777668}"/>
          </ac:spMkLst>
        </pc:spChg>
        <pc:spChg chg="mod">
          <ac:chgData name="Pauline Nalumango" userId="a317cd39-fdc7-4ee3-9293-16d44afff200" providerId="ADAL" clId="{9F6F3D80-4950-3F4F-990C-854FDAF50F1E}" dt="2021-10-23T16:12:06.369" v="1718"/>
          <ac:spMkLst>
            <pc:docMk/>
            <pc:sldMk cId="924241000" sldId="298"/>
            <ac:spMk id="30" creationId="{17D9BDCE-6B64-0A42-B977-1882381B3F93}"/>
          </ac:spMkLst>
        </pc:spChg>
        <pc:spChg chg="mod">
          <ac:chgData name="Pauline Nalumango" userId="a317cd39-fdc7-4ee3-9293-16d44afff200" providerId="ADAL" clId="{9F6F3D80-4950-3F4F-990C-854FDAF50F1E}" dt="2021-10-23T16:12:13.510" v="1720"/>
          <ac:spMkLst>
            <pc:docMk/>
            <pc:sldMk cId="924241000" sldId="298"/>
            <ac:spMk id="34" creationId="{E5E7E1BE-066E-CC42-824E-DFBB8057B5CC}"/>
          </ac:spMkLst>
        </pc:spChg>
        <pc:spChg chg="mod">
          <ac:chgData name="Pauline Nalumango" userId="a317cd39-fdc7-4ee3-9293-16d44afff200" providerId="ADAL" clId="{9F6F3D80-4950-3F4F-990C-854FDAF50F1E}" dt="2021-10-23T16:12:13.510" v="1720"/>
          <ac:spMkLst>
            <pc:docMk/>
            <pc:sldMk cId="924241000" sldId="298"/>
            <ac:spMk id="35" creationId="{6683179E-5A59-EF4C-8B4F-1DA4AA5C38D0}"/>
          </ac:spMkLst>
        </pc:spChg>
        <pc:spChg chg="mod">
          <ac:chgData name="Pauline Nalumango" userId="a317cd39-fdc7-4ee3-9293-16d44afff200" providerId="ADAL" clId="{9F6F3D80-4950-3F4F-990C-854FDAF50F1E}" dt="2021-10-23T16:16:18.440" v="1833" actId="12"/>
          <ac:spMkLst>
            <pc:docMk/>
            <pc:sldMk cId="924241000" sldId="298"/>
            <ac:spMk id="37" creationId="{2679FF1C-A4A2-F345-9CDE-FBFB5CA67C4A}"/>
          </ac:spMkLst>
        </pc:spChg>
        <pc:spChg chg="mod">
          <ac:chgData name="Pauline Nalumango" userId="a317cd39-fdc7-4ee3-9293-16d44afff200" providerId="ADAL" clId="{9F6F3D80-4950-3F4F-990C-854FDAF50F1E}" dt="2021-10-23T16:18:30.042" v="1898" actId="14100"/>
          <ac:spMkLst>
            <pc:docMk/>
            <pc:sldMk cId="924241000" sldId="298"/>
            <ac:spMk id="38" creationId="{242E589A-8E5B-794F-8314-0560D0F2443B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41" creationId="{7133AD6B-3F18-7146-8B88-FCAC858B2421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42" creationId="{639EA822-1CDC-9F42-B330-3A662CEEF7BC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43" creationId="{93D2B615-4474-2743-920B-76E4ACE0D6B4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44" creationId="{FF648084-79D0-164E-B78F-F3073641A462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45" creationId="{7272AEF5-BA35-BE4A-8788-B304E3421812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46" creationId="{B0B11990-7067-0941-B8CC-C2F15EB54403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47" creationId="{EBCE8101-0359-B544-A6EA-0845163B3EB1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48" creationId="{83CE68AE-D88F-7F4A-906A-48FA0A916B81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49" creationId="{C599F0E7-802F-C444-B8CA-28383E7E9A87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50" creationId="{5D793FFF-817E-9E4F-919E-87B0E00D4568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51" creationId="{25FA3275-3B26-4F45-8015-510151564BEE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52" creationId="{B5C924FC-4B1C-D544-8AAB-60DF91C95035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53" creationId="{5E5D439D-FF3C-CE49-9E4C-FC314FAD6193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54" creationId="{1EEBD881-07A0-CB48-A0C1-07455CB3FF46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55" creationId="{0CE32CBE-D63B-884C-94A8-F3CB4F304C36}"/>
          </ac:spMkLst>
        </pc:spChg>
        <pc:spChg chg="add del mod ord">
          <ac:chgData name="Pauline Nalumango" userId="a317cd39-fdc7-4ee3-9293-16d44afff200" providerId="ADAL" clId="{9F6F3D80-4950-3F4F-990C-854FDAF50F1E}" dt="2021-10-23T16:16:58.073" v="1839" actId="700"/>
          <ac:spMkLst>
            <pc:docMk/>
            <pc:sldMk cId="924241000" sldId="298"/>
            <ac:spMk id="56" creationId="{34F59EF5-98CC-3E41-8436-673DBF0FD362}"/>
          </ac:spMkLst>
        </pc:spChg>
        <pc:spChg chg="add mod">
          <ac:chgData name="Pauline Nalumango" userId="a317cd39-fdc7-4ee3-9293-16d44afff200" providerId="ADAL" clId="{9F6F3D80-4950-3F4F-990C-854FDAF50F1E}" dt="2021-10-23T16:27:38.477" v="1942" actId="208"/>
          <ac:spMkLst>
            <pc:docMk/>
            <pc:sldMk cId="924241000" sldId="298"/>
            <ac:spMk id="57" creationId="{17BEBD1F-5C69-874F-B7C5-283AD09790EF}"/>
          </ac:spMkLst>
        </pc:spChg>
        <pc:grpChg chg="add mod">
          <ac:chgData name="Pauline Nalumango" userId="a317cd39-fdc7-4ee3-9293-16d44afff200" providerId="ADAL" clId="{9F6F3D80-4950-3F4F-990C-854FDAF50F1E}" dt="2021-10-23T16:10:15.874" v="1708" actId="1076"/>
          <ac:grpSpMkLst>
            <pc:docMk/>
            <pc:sldMk cId="924241000" sldId="298"/>
            <ac:grpSpMk id="3" creationId="{3FB6513A-9D1E-9C4B-A767-F5528749B2E2}"/>
          </ac:grpSpMkLst>
        </pc:grpChg>
        <pc:grpChg chg="mod">
          <ac:chgData name="Pauline Nalumango" userId="a317cd39-fdc7-4ee3-9293-16d44afff200" providerId="ADAL" clId="{9F6F3D80-4950-3F4F-990C-854FDAF50F1E}" dt="2021-10-23T16:09:34.698" v="1706"/>
          <ac:grpSpMkLst>
            <pc:docMk/>
            <pc:sldMk cId="924241000" sldId="298"/>
            <ac:grpSpMk id="4" creationId="{9AA97B7A-DBF9-F342-AE4B-D9B6491FF942}"/>
          </ac:grpSpMkLst>
        </pc:grpChg>
        <pc:grpChg chg="add mod">
          <ac:chgData name="Pauline Nalumango" userId="a317cd39-fdc7-4ee3-9293-16d44afff200" providerId="ADAL" clId="{9F6F3D80-4950-3F4F-990C-854FDAF50F1E}" dt="2021-10-23T21:26:35.942" v="3069" actId="1036"/>
          <ac:grpSpMkLst>
            <pc:docMk/>
            <pc:sldMk cId="924241000" sldId="298"/>
            <ac:grpSpMk id="8" creationId="{4D60742E-CA77-C34B-842E-57616862978B}"/>
          </ac:grpSpMkLst>
        </pc:grpChg>
        <pc:grpChg chg="mod">
          <ac:chgData name="Pauline Nalumango" userId="a317cd39-fdc7-4ee3-9293-16d44afff200" providerId="ADAL" clId="{9F6F3D80-4950-3F4F-990C-854FDAF50F1E}" dt="2021-10-23T16:09:34.698" v="1706"/>
          <ac:grpSpMkLst>
            <pc:docMk/>
            <pc:sldMk cId="924241000" sldId="298"/>
            <ac:grpSpMk id="9" creationId="{27867ED1-ED3B-E449-8213-304A4BCCCE46}"/>
          </ac:grpSpMkLst>
        </pc:grpChg>
        <pc:grpChg chg="add mod">
          <ac:chgData name="Pauline Nalumango" userId="a317cd39-fdc7-4ee3-9293-16d44afff200" providerId="ADAL" clId="{9F6F3D80-4950-3F4F-990C-854FDAF50F1E}" dt="2021-10-23T16:13:11.438" v="1736" actId="14100"/>
          <ac:grpSpMkLst>
            <pc:docMk/>
            <pc:sldMk cId="924241000" sldId="298"/>
            <ac:grpSpMk id="13" creationId="{9A106D45-061A-6840-A222-582F28D0E977}"/>
          </ac:grpSpMkLst>
        </pc:grpChg>
        <pc:grpChg chg="mod">
          <ac:chgData name="Pauline Nalumango" userId="a317cd39-fdc7-4ee3-9293-16d44afff200" providerId="ADAL" clId="{9F6F3D80-4950-3F4F-990C-854FDAF50F1E}" dt="2021-10-23T16:09:34.698" v="1706"/>
          <ac:grpSpMkLst>
            <pc:docMk/>
            <pc:sldMk cId="924241000" sldId="298"/>
            <ac:grpSpMk id="14" creationId="{F968FA23-116B-A546-BCE0-BCDB21FA46D2}"/>
          </ac:grpSpMkLst>
        </pc:grpChg>
        <pc:grpChg chg="add mod">
          <ac:chgData name="Pauline Nalumango" userId="a317cd39-fdc7-4ee3-9293-16d44afff200" providerId="ADAL" clId="{9F6F3D80-4950-3F4F-990C-854FDAF50F1E}" dt="2021-10-23T16:10:15.874" v="1708" actId="1076"/>
          <ac:grpSpMkLst>
            <pc:docMk/>
            <pc:sldMk cId="924241000" sldId="298"/>
            <ac:grpSpMk id="18" creationId="{FDC1B8C5-B34D-CE48-9A37-A841500BE0EA}"/>
          </ac:grpSpMkLst>
        </pc:grpChg>
        <pc:grpChg chg="add mod">
          <ac:chgData name="Pauline Nalumango" userId="a317cd39-fdc7-4ee3-9293-16d44afff200" providerId="ADAL" clId="{9F6F3D80-4950-3F4F-990C-854FDAF50F1E}" dt="2021-10-23T16:12:35.793" v="1725" actId="164"/>
          <ac:grpSpMkLst>
            <pc:docMk/>
            <pc:sldMk cId="924241000" sldId="298"/>
            <ac:grpSpMk id="22" creationId="{7963BBC9-4069-3E46-B2BC-19AABDF2E12E}"/>
          </ac:grpSpMkLst>
        </pc:grpChg>
        <pc:grpChg chg="del mod">
          <ac:chgData name="Pauline Nalumango" userId="a317cd39-fdc7-4ee3-9293-16d44afff200" providerId="ADAL" clId="{9F6F3D80-4950-3F4F-990C-854FDAF50F1E}" dt="2021-10-23T16:11:20.563" v="1711" actId="478"/>
          <ac:grpSpMkLst>
            <pc:docMk/>
            <pc:sldMk cId="924241000" sldId="298"/>
            <ac:grpSpMk id="23" creationId="{5ADCEDF6-F0B3-8C4B-9E7C-6661821AB3FB}"/>
          </ac:grpSpMkLst>
        </pc:grpChg>
        <pc:grpChg chg="add del mod">
          <ac:chgData name="Pauline Nalumango" userId="a317cd39-fdc7-4ee3-9293-16d44afff200" providerId="ADAL" clId="{9F6F3D80-4950-3F4F-990C-854FDAF50F1E}" dt="2021-10-23T16:12:09.538" v="1719" actId="478"/>
          <ac:grpSpMkLst>
            <pc:docMk/>
            <pc:sldMk cId="924241000" sldId="298"/>
            <ac:grpSpMk id="28" creationId="{2520B652-380D-CD41-B29D-EFCA2F66B3D2}"/>
          </ac:grpSpMkLst>
        </pc:grpChg>
        <pc:grpChg chg="add del mod">
          <ac:chgData name="Pauline Nalumango" userId="a317cd39-fdc7-4ee3-9293-16d44afff200" providerId="ADAL" clId="{9F6F3D80-4950-3F4F-990C-854FDAF50F1E}" dt="2021-10-23T16:12:22.478" v="1722" actId="478"/>
          <ac:grpSpMkLst>
            <pc:docMk/>
            <pc:sldMk cId="924241000" sldId="298"/>
            <ac:grpSpMk id="31" creationId="{A217C5B1-FCF9-124D-8923-6BB00EDC11AE}"/>
          </ac:grpSpMkLst>
        </pc:grpChg>
        <pc:grpChg chg="mod">
          <ac:chgData name="Pauline Nalumango" userId="a317cd39-fdc7-4ee3-9293-16d44afff200" providerId="ADAL" clId="{9F6F3D80-4950-3F4F-990C-854FDAF50F1E}" dt="2021-10-23T16:12:13.510" v="1720"/>
          <ac:grpSpMkLst>
            <pc:docMk/>
            <pc:sldMk cId="924241000" sldId="298"/>
            <ac:grpSpMk id="32" creationId="{490E99E3-4A55-B74B-B796-3CC21B450848}"/>
          </ac:grpSpMkLst>
        </pc:grpChg>
        <pc:grpChg chg="add mod">
          <ac:chgData name="Pauline Nalumango" userId="a317cd39-fdc7-4ee3-9293-16d44afff200" providerId="ADAL" clId="{9F6F3D80-4950-3F4F-990C-854FDAF50F1E}" dt="2021-10-23T16:17:54.637" v="1874" actId="1037"/>
          <ac:grpSpMkLst>
            <pc:docMk/>
            <pc:sldMk cId="924241000" sldId="298"/>
            <ac:grpSpMk id="36" creationId="{9774536D-8C8D-8843-BB88-AA8FE3579E57}"/>
          </ac:grpSpMkLst>
        </pc:grpChg>
        <pc:grpChg chg="add mod">
          <ac:chgData name="Pauline Nalumango" userId="a317cd39-fdc7-4ee3-9293-16d44afff200" providerId="ADAL" clId="{9F6F3D80-4950-3F4F-990C-854FDAF50F1E}" dt="2021-10-23T16:17:50.730" v="1864" actId="1037"/>
          <ac:grpSpMkLst>
            <pc:docMk/>
            <pc:sldMk cId="924241000" sldId="298"/>
            <ac:grpSpMk id="39" creationId="{0C72E5F3-B318-F549-B3A3-AADDD04A75A6}"/>
          </ac:grpSpMkLst>
        </pc:grpChg>
        <pc:picChg chg="add mod">
          <ac:chgData name="Pauline Nalumango" userId="a317cd39-fdc7-4ee3-9293-16d44afff200" providerId="ADAL" clId="{9F6F3D80-4950-3F4F-990C-854FDAF50F1E}" dt="2021-10-23T16:08:50.673" v="1704" actId="1076"/>
          <ac:picMkLst>
            <pc:docMk/>
            <pc:sldMk cId="924241000" sldId="298"/>
            <ac:picMk id="2" creationId="{033BD56A-460D-E540-AF67-7F7A2027C0D6}"/>
          </ac:picMkLst>
        </pc:picChg>
        <pc:picChg chg="mod">
          <ac:chgData name="Pauline Nalumango" userId="a317cd39-fdc7-4ee3-9293-16d44afff200" providerId="ADAL" clId="{9F6F3D80-4950-3F4F-990C-854FDAF50F1E}" dt="2021-10-23T21:14:35.401" v="2962" actId="1076"/>
          <ac:picMkLst>
            <pc:docMk/>
            <pc:sldMk cId="924241000" sldId="298"/>
            <ac:picMk id="7" creationId="{0D28659A-77B2-8E4C-A235-4038EF2FAFEF}"/>
          </ac:picMkLst>
        </pc:picChg>
        <pc:picChg chg="mod">
          <ac:chgData name="Pauline Nalumango" userId="a317cd39-fdc7-4ee3-9293-16d44afff200" providerId="ADAL" clId="{9F6F3D80-4950-3F4F-990C-854FDAF50F1E}" dt="2021-10-23T16:09:34.698" v="1706"/>
          <ac:picMkLst>
            <pc:docMk/>
            <pc:sldMk cId="924241000" sldId="298"/>
            <ac:picMk id="15" creationId="{071473AB-9BBC-A44C-AE9A-D43B7DBFEBBE}"/>
          </ac:picMkLst>
        </pc:picChg>
        <pc:picChg chg="mod">
          <ac:chgData name="Pauline Nalumango" userId="a317cd39-fdc7-4ee3-9293-16d44afff200" providerId="ADAL" clId="{9F6F3D80-4950-3F4F-990C-854FDAF50F1E}" dt="2021-10-23T16:09:34.698" v="1706"/>
          <ac:picMkLst>
            <pc:docMk/>
            <pc:sldMk cId="924241000" sldId="298"/>
            <ac:picMk id="21" creationId="{BF0FEBD1-F480-0541-BA82-894595FABE41}"/>
          </ac:picMkLst>
        </pc:picChg>
        <pc:picChg chg="del mod">
          <ac:chgData name="Pauline Nalumango" userId="a317cd39-fdc7-4ee3-9293-16d44afff200" providerId="ADAL" clId="{9F6F3D80-4950-3F4F-990C-854FDAF50F1E}" dt="2021-10-23T16:11:20.563" v="1711" actId="478"/>
          <ac:picMkLst>
            <pc:docMk/>
            <pc:sldMk cId="924241000" sldId="298"/>
            <ac:picMk id="26" creationId="{BA5C8EC9-AC75-E340-AC2E-D406E5EB76A8}"/>
          </ac:picMkLst>
        </pc:picChg>
        <pc:picChg chg="mod">
          <ac:chgData name="Pauline Nalumango" userId="a317cd39-fdc7-4ee3-9293-16d44afff200" providerId="ADAL" clId="{9F6F3D80-4950-3F4F-990C-854FDAF50F1E}" dt="2021-10-23T16:12:13.510" v="1720"/>
          <ac:picMkLst>
            <pc:docMk/>
            <pc:sldMk cId="924241000" sldId="298"/>
            <ac:picMk id="33" creationId="{51BA2476-EF4B-5946-A7C6-983E8FA27B6D}"/>
          </ac:picMkLst>
        </pc:picChg>
        <pc:picChg chg="add mod">
          <ac:chgData name="Pauline Nalumango" userId="a317cd39-fdc7-4ee3-9293-16d44afff200" providerId="ADAL" clId="{9F6F3D80-4950-3F4F-990C-854FDAF50F1E}" dt="2021-10-23T21:14:46.344" v="2963" actId="1076"/>
          <ac:picMkLst>
            <pc:docMk/>
            <pc:sldMk cId="924241000" sldId="298"/>
            <ac:picMk id="40" creationId="{5FE4C92C-817B-1F43-B3D6-C19AE0DFC669}"/>
          </ac:picMkLst>
        </pc:picChg>
      </pc:sldChg>
      <pc:sldChg chg="new add del">
        <pc:chgData name="Pauline Nalumango" userId="a317cd39-fdc7-4ee3-9293-16d44afff200" providerId="ADAL" clId="{9F6F3D80-4950-3F4F-990C-854FDAF50F1E}" dt="2021-10-23T21:08:40.674" v="2923" actId="2696"/>
        <pc:sldMkLst>
          <pc:docMk/>
          <pc:sldMk cId="2238482684" sldId="299"/>
        </pc:sldMkLst>
      </pc:sldChg>
      <pc:sldChg chg="addSp delSp modSp new del mod ord">
        <pc:chgData name="Pauline Nalumango" userId="a317cd39-fdc7-4ee3-9293-16d44afff200" providerId="ADAL" clId="{9F6F3D80-4950-3F4F-990C-854FDAF50F1E}" dt="2021-10-23T16:38:02.176" v="2203" actId="2696"/>
        <pc:sldMkLst>
          <pc:docMk/>
          <pc:sldMk cId="3289964472" sldId="299"/>
        </pc:sldMkLst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5" creationId="{6144C04D-056F-944B-87BF-38AC6CCB3AD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6" creationId="{5A519CB2-DD34-D14F-8AE5-64312E4C354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7" creationId="{1183BA56-A14B-9745-AA5F-17BAFED15052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9" creationId="{1D7E190D-0484-D149-91F3-2FF83020A3B6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0" creationId="{8CD86904-77D4-5D44-9C5A-A32C8853BEA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1" creationId="{743D13DD-CB34-C342-B04E-B3E865E6EE1A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2" creationId="{EFD66255-63F5-0F46-8552-8642F3091BF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3" creationId="{A28D7172-EBCC-BD4F-93EA-CA44630351C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4" creationId="{85429253-70E8-BE47-B7CC-D5BB388346A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5" creationId="{1A1122EE-B585-4643-A9E5-CC49C68843D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6" creationId="{264149A2-014B-F64C-AFCA-F38F4FF3DCBA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7" creationId="{B845C0CC-57DB-084B-8693-BABB055B4D2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8" creationId="{7120363B-7EDD-8547-B7A4-5E1C1863197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9" creationId="{946EDDC3-F190-A74F-9CF6-13A7F89FFE6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30" creationId="{0EE4581D-F9CA-B543-9DF6-27D4F8B5F5BB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31" creationId="{4F7B38B8-87E9-7443-A1AD-E7919EDD7B8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32" creationId="{D9FB4507-6E61-AD4F-8F7B-D5DE39879B2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33" creationId="{1BED2D11-BBDE-7946-B7BA-26869A8B6E6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34" creationId="{C9A69FEE-4981-944E-BA79-CA10572730E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35" creationId="{CB369571-8908-1348-BE68-46181A33F2C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36" creationId="{3BDAAE20-B170-D24A-B0A3-78966DE777C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37" creationId="{E338593D-D126-3040-8EAC-96D26DDF0578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38" creationId="{82F94397-5843-E543-B067-F4361F21EAF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39" creationId="{72768339-6E7E-A344-8890-76F194206F0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40" creationId="{4FA9476A-457B-2F49-A48F-3BB0AF6BF213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42" creationId="{A655CCCC-3523-6D4E-B17B-3040D435B3C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44" creationId="{FDC51389-E2C3-1D44-A34C-F5760056E41A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45" creationId="{E74E1E3E-6718-3D48-82FB-1C265F609A4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46" creationId="{F8D80A05-4FFE-E64C-9943-53D62131F15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47" creationId="{A40596E7-FF3A-144C-835E-BBC76D5CE50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48" creationId="{D7E2BCDB-9CC9-934E-A174-AB8AF8F1C87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49" creationId="{2E964BFD-1E68-2445-8F5A-1E760DA2A87B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50" creationId="{80914DA6-F521-8746-AF67-FAD16D78759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52" creationId="{6A9FD225-95B6-9449-AF92-B4BF345CD94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53" creationId="{A5E2A799-2C62-BE41-8AD6-4FDA367347BE}"/>
          </ac:spMkLst>
        </pc:spChg>
        <pc:spChg chg="mod">
          <ac:chgData name="Pauline Nalumango" userId="a317cd39-fdc7-4ee3-9293-16d44afff200" providerId="ADAL" clId="{9F6F3D80-4950-3F4F-990C-854FDAF50F1E}" dt="2021-10-23T16:25:39.639" v="1934" actId="207"/>
          <ac:spMkLst>
            <pc:docMk/>
            <pc:sldMk cId="3289964472" sldId="299"/>
            <ac:spMk id="54" creationId="{AB638A57-E37B-A443-91A8-D57A557783D6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55" creationId="{5BEA0347-DE86-0547-905E-F682975F1426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56" creationId="{FCFCAD9C-9155-274A-8337-12B9B1400D5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57" creationId="{333ABF30-2584-684D-ABE4-E9CC296C6D93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58" creationId="{53B07FC3-9CDF-E04C-9793-CEBDB297A3A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59" creationId="{FBF5EF0D-D073-BF4A-AF16-0F873CDDE3E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60" creationId="{DA1CB5D4-EEDB-7744-97F3-44825D48E25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61" creationId="{3E7513E0-6D20-1C4F-B85D-B88BD615F44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62" creationId="{60C3F4B3-AF43-444F-895D-0B3A94CB930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63" creationId="{03884D47-5014-904E-B467-1E947F87EE1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64" creationId="{450BEB54-212A-8247-8618-5A3D817D44F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65" creationId="{547BEFB2-ADFB-2945-BCE2-C1ADB6BFAE1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66" creationId="{DE3F5250-4FAC-6143-93CB-7D066666CA7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67" creationId="{933FF160-4999-6A45-A51E-CD8EF670BAE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68" creationId="{8FD40F57-F48A-3045-925B-B417DFB3785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69" creationId="{3ACCFC8F-AD6A-B04F-83A8-F8C920272C6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70" creationId="{B50550D8-20D4-FF41-BF57-2FD164A7B91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71" creationId="{4BBD1F99-D59E-894B-BCDA-1720DFA9D55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72" creationId="{77560DF3-063F-4E4B-8FA2-6004C7C64F9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73" creationId="{C742AFF1-4DB8-AE48-9DEA-57C2CF739DDB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74" creationId="{BA956BA5-0CD1-B149-A700-472B4A49964A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75" creationId="{CA7FC61B-0500-9642-86F2-03F6BABA22C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76" creationId="{B7ADDD80-D853-E54D-8B23-C3A33B9B51C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77" creationId="{1FCEC235-1C8A-5945-AF35-DB401D76F9C8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78" creationId="{C6A0EE57-452E-234A-BE44-D725DE1112B2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79" creationId="{87EB6263-DEFB-504B-A21E-34B2D887B142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80" creationId="{1FB83736-370D-BA4F-AABC-CDEFFC7482D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82" creationId="{C401B606-2658-0E4E-898C-9E653F3B241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85" creationId="{7A7C7A2D-A4D7-E54E-AD2D-01CEA9EB3E96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86" creationId="{9942E039-72D1-274B-ABB4-72A941EB2C1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87" creationId="{B163A958-0641-544E-8A80-26B7F608B3D6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88" creationId="{EB79F55E-456C-8F49-A63A-5B7396D73E48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89" creationId="{B5C22B99-5A7E-884F-9E34-0D19D0A901AB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90" creationId="{4DE57FAF-A4BB-5B45-A843-4F87159051E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91" creationId="{6857903D-DBA5-474F-B1A2-5AB581B171B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92" creationId="{4EA0761F-C2F1-C347-8A2F-F30BE95936D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94" creationId="{9A05FBAE-6B33-E44A-9E6D-A0CB06883F8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95" creationId="{C731448D-32E8-D24B-8DD1-94E34CF9F62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96" creationId="{3A1697F0-2DD0-E44E-802B-EDD77F979B6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97" creationId="{5A124406-422E-F946-8BA2-DADD399C6FE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98" creationId="{9D1BBC5D-B67C-3244-924C-9906055A2A9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99" creationId="{3CB29638-1D55-6E4A-B344-8CDADB54102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00" creationId="{6E49E9B3-4F4C-7042-A3AB-56EDE8FF550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01" creationId="{68D5B3C7-EE64-8C4F-8BAC-B63757D3DE08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03" creationId="{EC93EACC-0CC9-1E46-9BBA-6A1CCFC0C01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04" creationId="{6A94A4FD-7060-4249-A3B7-99D63C6F596B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05" creationId="{B7225D42-D642-7240-9713-827433E40F1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06" creationId="{62D73D2A-20E6-7C4F-AC6B-8E480E032F0A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07" creationId="{46721595-BB22-904F-8A2B-0C55CEAAEB2A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08" creationId="{0D7A698D-91A7-4C45-8D59-E1942F0F3AE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09" creationId="{D04C133E-CED9-9F4D-A6F0-E6D723C320F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10" creationId="{E5CF3F43-DDBE-8C40-B54E-DAE3D3EB17D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11" creationId="{503E96F9-FED8-7E41-A598-FC5CE3EAA80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12" creationId="{553DC873-31A4-7D4D-9F87-20AD43748EF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13" creationId="{1D3E9863-4AD1-EC4B-A330-D470C3E2505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14" creationId="{0205821F-569F-EF48-A5E0-71772C74853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15" creationId="{E1DA3CD1-A3CF-114A-8457-27FFC1B04EC8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16" creationId="{9F31187D-18EB-7040-B197-01FDD4160D9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17" creationId="{05289E60-4CD5-B542-B535-DE0F2117381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18" creationId="{3E1481A2-8A90-944D-A5AC-35359C04C6F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19" creationId="{9C875899-D465-2D41-9711-63556FD9520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20" creationId="{F297F775-A406-9649-9BAA-B554F512E1F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21" creationId="{5AE60BDB-1BFC-EA48-9A3D-29504FEB63CB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22" creationId="{48B4AA6C-D069-5742-92A8-A6255627ADD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23" creationId="{A6E5AB6C-0C44-6444-92A0-F069AE3C7DE3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24" creationId="{585E1B98-5953-AF4D-8241-49B1E44795D3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25" creationId="{9E5771E6-FCAB-CC4B-9008-B92268F27CF6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26" creationId="{1A7A264A-1526-4946-8708-2E92931AEA8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27" creationId="{3940E301-0D13-B749-94B4-6960BB842FE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28" creationId="{585B6295-E331-6041-870F-C6951BC1FD8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29" creationId="{F9C26F5E-D2FC-A447-9991-5171967D79F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30" creationId="{916B772C-4BD7-A246-A051-7576930AB50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31" creationId="{AEB7036E-D3EF-0546-9401-5460AA3FAEB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32" creationId="{8BC317EF-14DB-9149-ADA2-88F0FD9C391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33" creationId="{3BCE49A1-60FC-AF43-A7E1-8F74DBAF5D4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34" creationId="{7632508D-BCF1-8E4C-970B-8207B72DFCC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35" creationId="{B5D669E7-A48A-104B-8537-F4EB4454D35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36" creationId="{C96BE4DB-7EAF-234B-873A-F4BD5C3ADDE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37" creationId="{B226FD61-9694-2942-B8CD-7E1D7C5C6F6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38" creationId="{86F43202-CDB7-2240-8116-1FF75725DF08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39" creationId="{1F2416CA-2C0E-0340-9284-EA60D4865F6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40" creationId="{D9F5A66E-04CE-0D43-8A2B-4BDF7CB425C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41" creationId="{85B75697-1DF0-CE4C-ADD6-4A90E76E74B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42" creationId="{F496D1B0-2C13-8644-BB5F-87F491A3A1BA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43" creationId="{35281160-CB53-E84E-95AF-12076028722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44" creationId="{646AFEDE-C1F1-4941-A286-73AFD6F34C7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46" creationId="{C64BE78D-631C-3E49-BD70-1AEA3E22FBC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47" creationId="{5C7B38BC-C009-8C4C-8AD7-FED3AA8B9DC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48" creationId="{F2C709CA-A508-3D41-A49D-EBD941A06FB3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49" creationId="{61137520-4E5C-0245-8960-FA389DC9EE2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50" creationId="{345C86BC-43A3-744F-A04F-E9CC077F62B8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51" creationId="{772FE5DD-EB39-964F-866F-692818476D3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52" creationId="{2C66ED09-6303-3341-AEAA-0499F6D037D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53" creationId="{AACCB19E-1652-0C47-BFBC-27C30381EC83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54" creationId="{42DB5E72-8BE5-6444-8860-8C9BC9D968FB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55" creationId="{5F4A9C86-A549-6E47-B2A1-72C9B984246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56" creationId="{D91FA16F-10EE-4B40-87CF-E65DF548BDB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57" creationId="{730664D3-A0C0-1B4A-A71B-4E2D28DA6756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58" creationId="{E70D526A-C9C8-DA48-87E3-AB8E304C83A6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59" creationId="{8A698CA4-610F-AF45-847B-6AC01833215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60" creationId="{24C771C5-79D1-974F-9DAD-48B6F9F3BD9A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61" creationId="{9782EE59-833F-2548-8F98-A99352A6478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62" creationId="{447623EA-4677-4547-81FA-92FC6FBF8733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63" creationId="{114530EA-7C16-374B-A403-5A443D21D6A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64" creationId="{66BD44E8-6845-5B4F-8EC7-81DF054292EB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65" creationId="{ECA57D0D-5CCC-AF40-B406-0769BD05449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66" creationId="{51463B7F-5A1F-1A46-B541-A41BB4057AEB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67" creationId="{289F7D40-99BA-6746-BD21-AD59C85E8A6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68" creationId="{3B773642-1832-3F40-A88D-EA5ED0A712B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69" creationId="{F9970B4F-7A7B-A740-9FE1-65F1959CF80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70" creationId="{1E08CA98-0965-644D-BEA0-00077DD3800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71" creationId="{7FFCDF0E-3B66-764E-99E2-94D20AA7A1F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72" creationId="{7D034FE2-F2F0-294F-AAFC-4BFADF90835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73" creationId="{45B73BF7-4703-6F4C-A521-050A183286D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74" creationId="{A0F50D9F-C471-E24D-9229-660B23E65E7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75" creationId="{80A6F1E7-028C-624C-9EF6-EC598CAC8C4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76" creationId="{F018BBDF-012D-464F-8679-EDE9C1636E7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77" creationId="{05964015-BBB4-4440-83F8-B5E3E474FC6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78" creationId="{C612B03A-C68D-7C46-A3E2-F635FCFD955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79" creationId="{C00D8AD9-9D0D-1546-A7C7-B6187C64C2C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80" creationId="{01AF6AC6-6BB4-A044-B23B-0D145A604C9B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81" creationId="{E42D9135-5AE1-A447-87D2-9AA019E9287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82" creationId="{1F54C568-3095-DF4F-86B1-4AAD6DE158C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83" creationId="{FAA6F797-BC4B-E348-B839-33E0521A8E4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84" creationId="{6C07C05C-F601-184D-9DE7-C89E705E4C4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85" creationId="{1535C7F1-5DDC-7641-A68E-F8CEA7AE296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86" creationId="{19E05D72-A4C6-9344-A96E-563A89E2D68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87" creationId="{E8D2EA96-839C-DF41-8FBD-AB36BAE1CCC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88" creationId="{071EEE9C-E9AA-F04E-9DE3-2C168938CAA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89" creationId="{09A4791F-4AB8-844D-947A-1BC2C7FF111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90" creationId="{378D93C3-8563-6C4C-9C42-4DE9FDB4BF9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91" creationId="{61E25A24-5DA7-234A-BB51-A19BBFCFE082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92" creationId="{1430CD13-9994-E24D-9C08-B9FACA4B246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93" creationId="{3456007A-2891-3A45-AAC5-588F530C9D9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94" creationId="{9AE1FE70-521C-9042-BF57-568A10B4D618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95" creationId="{2BB05012-0A49-934F-9D1C-972672E79E6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96" creationId="{38AF61CB-9D9A-5D41-A844-82F5C2A5CA3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97" creationId="{9CD5B207-B38D-6042-A488-CD7F983A115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98" creationId="{19C89A64-AE94-9341-81D6-42933A5E743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199" creationId="{CEEFF42D-5B2C-CF44-A5F4-1E12BF0A1A63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00" creationId="{67DFB499-7B50-C24D-9EB3-A0B981FC9A4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01" creationId="{4E7678A5-C719-2847-8EA8-5CECE5774B0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02" creationId="{3CD3F9C6-B593-1142-8BA9-0FAE37B4266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03" creationId="{FC194D85-2880-564D-A23E-BE7198A410A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04" creationId="{3469C2F7-CD71-CA4D-BD40-836236F8FA5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05" creationId="{B03E445A-700C-FB42-BEB2-39352146AA5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06" creationId="{4FFAECDB-5648-9F4F-B709-5748FE23FA66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07" creationId="{495D6DBA-9782-6944-A02C-A201A5DD32C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08" creationId="{9ABBF5D8-995E-ED43-82C5-31171C05CFC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09" creationId="{BD009AB1-2332-A648-80C1-7ADB250D035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10" creationId="{C17C5000-C7BD-6543-BC7F-491C91DD229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11" creationId="{3D852D17-06C7-5B4E-99EE-D0D7139929F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12" creationId="{C1A9A903-9A70-3543-873A-0AB957677F6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13" creationId="{9361BD86-9F57-E947-8696-13E3D56E185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14" creationId="{DB44A964-1269-C743-A8D2-EF9E1F1DC533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15" creationId="{F4917AB6-AE40-ED42-8B32-CBA05095BE22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16" creationId="{91D9FBD9-4FEF-7B43-B576-40BFA4B1B0B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17" creationId="{3D81A44F-3968-2A4D-AE1A-97247108460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18" creationId="{F167AECA-03D1-FC42-A26A-69B4651EF17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19" creationId="{C9BCA93B-BBBC-2E45-ACCB-62ED449D385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20" creationId="{41A36182-2A60-474E-BEF2-520A652201F6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21" creationId="{886CCE9D-2E7E-4646-9C79-F5B92E218C4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22" creationId="{DE837C79-8542-204E-8197-23CBA8F46E6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23" creationId="{C80EAC5C-2AF2-724C-8208-BA0B14E94D0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24" creationId="{03A32E52-F68B-EF49-80E5-D6B5EF113C56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25" creationId="{601F8F5A-C043-FD43-97C4-DC824892C6C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26" creationId="{07582A0D-951C-C746-BEBE-1227AE89F4FD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27" creationId="{813E2678-C6B7-B54E-9752-F1717E394CA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28" creationId="{8524E148-8D73-F24E-BE52-4F1C26492FC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29" creationId="{F71F6BCC-4E9F-0649-8A53-FA86E12E3C8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31" creationId="{AE8F0CFB-C5A7-6949-BF26-079F0FCD76FE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32" creationId="{60AA0384-1D86-BC4C-ACA1-85532E7F6E9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33" creationId="{877CF986-5445-4042-8996-0BBEB6DEFB4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34" creationId="{7A381FD3-D4EB-074F-93EC-9820382368F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35" creationId="{A9FE1043-9F10-304B-9A1B-E88330F0E13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36" creationId="{BA602385-B3CE-9643-B30F-40F93E710F3F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37" creationId="{711BBA2D-9398-BA47-AEE1-3D4DF49D948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38" creationId="{0E6478AE-443E-6343-8521-41B82BF3FFEA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39" creationId="{E16728E3-E34E-0A40-8FCA-63B991F57878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40" creationId="{FBDA4F0F-9E32-3C4F-9E43-5C41EB7ACBA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41" creationId="{1F693477-FE26-FC4F-AFE7-8E57E6120A24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42" creationId="{03917A8A-2EAE-984B-BFD8-AD819CF0EC32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43" creationId="{87B7E1F6-80D5-F940-963D-CBBEEE14888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44" creationId="{0B392DE8-2B5A-1E45-AC6F-A22094EDF2E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45" creationId="{DA21561B-951C-6648-81E6-D60E0945C7B9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46" creationId="{36A06550-B0B5-394F-BABC-535A0701CC4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47" creationId="{8D6A7602-BD72-1E4D-BFA0-5A760DDADE9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48" creationId="{8C4B92DF-991D-5B4F-84A3-AA5C6B8C9190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49" creationId="{4A1270AE-B2C7-764E-9946-44395C81F3FC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50" creationId="{04CCC1F9-F96E-9142-B981-4B59612391A7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52" creationId="{8FECD6DC-2EE5-5E4F-90C1-517D05083DA2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53" creationId="{94C606E4-D99B-A144-847B-323FAFE6EFF1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54" creationId="{E3948A96-2C40-EC42-BA08-78546B05B6C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55" creationId="{C3EE2C90-AF8A-294D-9A0E-46E12408A3C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56" creationId="{BBF3E8FB-7BB9-304D-A461-092AC9F423C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57" creationId="{526052FD-4A97-B343-AB7F-90396226B2F3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58" creationId="{C60EC285-E9F9-9D45-BEBA-E3C2C3563A95}"/>
          </ac:spMkLst>
        </pc:spChg>
        <pc:spChg chg="mod">
          <ac:chgData name="Pauline Nalumango" userId="a317cd39-fdc7-4ee3-9293-16d44afff200" providerId="ADAL" clId="{9F6F3D80-4950-3F4F-990C-854FDAF50F1E}" dt="2021-10-23T16:24:41.953" v="1928"/>
          <ac:spMkLst>
            <pc:docMk/>
            <pc:sldMk cId="3289964472" sldId="299"/>
            <ac:spMk id="259" creationId="{3FE70CC7-2691-D349-B066-D21EBEFCC883}"/>
          </ac:spMkLst>
        </pc:spChg>
        <pc:spChg chg="add mod">
          <ac:chgData name="Pauline Nalumango" userId="a317cd39-fdc7-4ee3-9293-16d44afff200" providerId="ADAL" clId="{9F6F3D80-4950-3F4F-990C-854FDAF50F1E}" dt="2021-10-23T16:29:56.057" v="1983" actId="20577"/>
          <ac:spMkLst>
            <pc:docMk/>
            <pc:sldMk cId="3289964472" sldId="299"/>
            <ac:spMk id="260" creationId="{592F1E3A-0C6D-7241-A1AA-4F666D60B6E4}"/>
          </ac:spMkLst>
        </pc:spChg>
        <pc:spChg chg="add mod">
          <ac:chgData name="Pauline Nalumango" userId="a317cd39-fdc7-4ee3-9293-16d44afff200" providerId="ADAL" clId="{9F6F3D80-4950-3F4F-990C-854FDAF50F1E}" dt="2021-10-23T16:27:12.391" v="1941" actId="1036"/>
          <ac:spMkLst>
            <pc:docMk/>
            <pc:sldMk cId="3289964472" sldId="299"/>
            <ac:spMk id="261" creationId="{B4EDC751-3FF2-9642-B268-77B545BC3E09}"/>
          </ac:spMkLst>
        </pc:spChg>
        <pc:spChg chg="add mod">
          <ac:chgData name="Pauline Nalumango" userId="a317cd39-fdc7-4ee3-9293-16d44afff200" providerId="ADAL" clId="{9F6F3D80-4950-3F4F-990C-854FDAF50F1E}" dt="2021-10-23T16:29:53.515" v="1982" actId="20577"/>
          <ac:spMkLst>
            <pc:docMk/>
            <pc:sldMk cId="3289964472" sldId="299"/>
            <ac:spMk id="262" creationId="{52EFA8BF-71FE-7E4D-843C-4F1A28C21CB5}"/>
          </ac:spMkLst>
        </pc:spChg>
        <pc:spChg chg="del mod">
          <ac:chgData name="Pauline Nalumango" userId="a317cd39-fdc7-4ee3-9293-16d44afff200" providerId="ADAL" clId="{9F6F3D80-4950-3F4F-990C-854FDAF50F1E}" dt="2021-10-23T16:35:59.347" v="2202" actId="478"/>
          <ac:spMkLst>
            <pc:docMk/>
            <pc:sldMk cId="3289964472" sldId="299"/>
            <ac:spMk id="263" creationId="{A6076AF2-6E14-4B2A-BC4B-71E674E46668}"/>
          </ac:spMkLst>
        </pc:spChg>
        <pc:grpChg chg="add mod">
          <ac:chgData name="Pauline Nalumango" userId="a317cd39-fdc7-4ee3-9293-16d44afff200" providerId="ADAL" clId="{9F6F3D80-4950-3F4F-990C-854FDAF50F1E}" dt="2021-10-23T16:26:15.011" v="1935" actId="14100"/>
          <ac:grpSpMkLst>
            <pc:docMk/>
            <pc:sldMk cId="3289964472" sldId="299"/>
            <ac:grpSpMk id="2" creationId="{B3B478D6-9952-D64D-8935-90150F35E9EA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3" creationId="{70243EC1-F4CD-FF45-B5D4-FC981DE987F5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4" creationId="{AFABF064-3057-FA43-8215-E9D2CDD6805C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5" creationId="{AFF44E0F-E077-EC40-8051-4C04D89B42FA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6" creationId="{39CAC342-38CB-AD49-B557-787EC797E7F6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7" creationId="{21FA98B0-B2E7-0746-A46B-626D02733BDA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8" creationId="{CF145361-69AA-DD48-B641-A96D26E5E82E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9" creationId="{9DD70A0E-F6C1-C741-AA53-0965D7690EE3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10" creationId="{C81769AD-43C5-FF4D-8A09-9B5E4AB66453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11" creationId="{41AEFFFF-DEC9-2644-B692-38CE703A8D1E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12" creationId="{5417F860-1BC3-3848-9B8F-46D3B8372549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13" creationId="{17033F5F-A8BE-0443-8D90-6F77E95AC0C9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14" creationId="{6907B9D1-0780-524B-9639-670E171641CC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18" creationId="{5132080E-F063-094C-84DD-FDBB28AA807B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41" creationId="{0C247403-6A77-AB42-86CF-5BBD8447B950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43" creationId="{CDF07983-AD6B-7C4E-8340-8CF53B35245A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51" creationId="{979AE4F1-3B95-3F45-9714-BAB3BF48EF56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81" creationId="{9D947075-984B-2442-B850-8FF81A30B237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83" creationId="{C770A813-0CBD-4147-964C-2BB2477AD372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84" creationId="{337F2C40-E8D2-4D49-B286-71091DA33931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93" creationId="{27DA6E7A-E543-2B40-A46D-A688C9CB3BF3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102" creationId="{78FA8C77-3B31-5145-BC5B-8E4C0EBCB3E0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145" creationId="{F2571853-69B2-534A-9A2B-7895C581EBF1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230" creationId="{ADE686C4-80A7-7741-9B70-1DCB7BE33C8D}"/>
          </ac:grpSpMkLst>
        </pc:grpChg>
        <pc:grpChg chg="mod">
          <ac:chgData name="Pauline Nalumango" userId="a317cd39-fdc7-4ee3-9293-16d44afff200" providerId="ADAL" clId="{9F6F3D80-4950-3F4F-990C-854FDAF50F1E}" dt="2021-10-23T16:24:41.953" v="1928"/>
          <ac:grpSpMkLst>
            <pc:docMk/>
            <pc:sldMk cId="3289964472" sldId="299"/>
            <ac:grpSpMk id="251" creationId="{C06BC945-C7F6-1247-AC63-910C38DB0092}"/>
          </ac:grpSpMkLst>
        </pc:grpChg>
      </pc:sldChg>
      <pc:sldChg chg="addSp delSp modSp new mod">
        <pc:chgData name="Pauline Nalumango" userId="a317cd39-fdc7-4ee3-9293-16d44afff200" providerId="ADAL" clId="{9F6F3D80-4950-3F4F-990C-854FDAF50F1E}" dt="2021-10-23T21:09:06.996" v="2935" actId="1076"/>
        <pc:sldMkLst>
          <pc:docMk/>
          <pc:sldMk cId="1812938501" sldId="300"/>
        </pc:sldMkLst>
        <pc:spChg chg="del">
          <ac:chgData name="Pauline Nalumango" userId="a317cd39-fdc7-4ee3-9293-16d44afff200" providerId="ADAL" clId="{9F6F3D80-4950-3F4F-990C-854FDAF50F1E}" dt="2021-10-23T21:08:23.188" v="2915" actId="478"/>
          <ac:spMkLst>
            <pc:docMk/>
            <pc:sldMk cId="1812938501" sldId="300"/>
            <ac:spMk id="2" creationId="{7D89529F-6805-5349-BFFB-BFE85312C449}"/>
          </ac:spMkLst>
        </pc:spChg>
        <pc:spChg chg="del">
          <ac:chgData name="Pauline Nalumango" userId="a317cd39-fdc7-4ee3-9293-16d44afff200" providerId="ADAL" clId="{9F6F3D80-4950-3F4F-990C-854FDAF50F1E}" dt="2021-10-23T21:08:25.094" v="2916" actId="478"/>
          <ac:spMkLst>
            <pc:docMk/>
            <pc:sldMk cId="1812938501" sldId="300"/>
            <ac:spMk id="3" creationId="{45C5E9FD-CF41-F34F-BD8F-3AF5EBAE29E5}"/>
          </ac:spMkLst>
        </pc:spChg>
        <pc:spChg chg="add mod">
          <ac:chgData name="Pauline Nalumango" userId="a317cd39-fdc7-4ee3-9293-16d44afff200" providerId="ADAL" clId="{9F6F3D80-4950-3F4F-990C-854FDAF50F1E}" dt="2021-10-23T21:09:06.996" v="2935" actId="1076"/>
          <ac:spMkLst>
            <pc:docMk/>
            <pc:sldMk cId="1812938501" sldId="300"/>
            <ac:spMk id="4" creationId="{743920E4-2C50-FC4B-98DB-DF357D233306}"/>
          </ac:spMkLst>
        </pc:spChg>
        <pc:picChg chg="add mod">
          <ac:chgData name="Pauline Nalumango" userId="a317cd39-fdc7-4ee3-9293-16d44afff200" providerId="ADAL" clId="{9F6F3D80-4950-3F4F-990C-854FDAF50F1E}" dt="2021-10-23T21:08:40.427" v="2922" actId="14100"/>
          <ac:picMkLst>
            <pc:docMk/>
            <pc:sldMk cId="1812938501" sldId="300"/>
            <ac:picMk id="5" creationId="{99D2E723-B2D0-7648-8689-BA216A9AAA09}"/>
          </ac:picMkLst>
        </pc:picChg>
      </pc:sldChg>
      <pc:sldMasterChg chg="delSldLayout">
        <pc:chgData name="Pauline Nalumango" userId="a317cd39-fdc7-4ee3-9293-16d44afff200" providerId="ADAL" clId="{9F6F3D80-4950-3F4F-990C-854FDAF50F1E}" dt="2021-10-23T21:08:14.446" v="2912" actId="2696"/>
        <pc:sldMasterMkLst>
          <pc:docMk/>
          <pc:sldMasterMk cId="0" sldId="2147483666"/>
        </pc:sldMasterMkLst>
        <pc:sldLayoutChg chg="del">
          <pc:chgData name="Pauline Nalumango" userId="a317cd39-fdc7-4ee3-9293-16d44afff200" providerId="ADAL" clId="{9F6F3D80-4950-3F4F-990C-854FDAF50F1E}" dt="2021-10-23T14:47:35.738" v="4" actId="2696"/>
          <pc:sldLayoutMkLst>
            <pc:docMk/>
            <pc:sldMasterMk cId="0" sldId="2147483666"/>
            <pc:sldLayoutMk cId="0" sldId="2147483651"/>
          </pc:sldLayoutMkLst>
        </pc:sldLayoutChg>
        <pc:sldLayoutChg chg="del">
          <pc:chgData name="Pauline Nalumango" userId="a317cd39-fdc7-4ee3-9293-16d44afff200" providerId="ADAL" clId="{9F6F3D80-4950-3F4F-990C-854FDAF50F1E}" dt="2021-10-23T16:38:05.774" v="2204" actId="2696"/>
          <pc:sldLayoutMkLst>
            <pc:docMk/>
            <pc:sldMasterMk cId="0" sldId="2147483666"/>
            <pc:sldLayoutMk cId="0" sldId="2147483652"/>
          </pc:sldLayoutMkLst>
        </pc:sldLayoutChg>
        <pc:sldLayoutChg chg="del">
          <pc:chgData name="Pauline Nalumango" userId="a317cd39-fdc7-4ee3-9293-16d44afff200" providerId="ADAL" clId="{9F6F3D80-4950-3F4F-990C-854FDAF50F1E}" dt="2021-10-23T17:21:33.572" v="2844" actId="2696"/>
          <pc:sldLayoutMkLst>
            <pc:docMk/>
            <pc:sldMasterMk cId="0" sldId="2147483666"/>
            <pc:sldLayoutMk cId="0" sldId="2147483655"/>
          </pc:sldLayoutMkLst>
        </pc:sldLayoutChg>
        <pc:sldLayoutChg chg="del">
          <pc:chgData name="Pauline Nalumango" userId="a317cd39-fdc7-4ee3-9293-16d44afff200" providerId="ADAL" clId="{9F6F3D80-4950-3F4F-990C-854FDAF50F1E}" dt="2021-10-23T16:35:14.740" v="2201" actId="2696"/>
          <pc:sldLayoutMkLst>
            <pc:docMk/>
            <pc:sldMasterMk cId="0" sldId="2147483666"/>
            <pc:sldLayoutMk cId="0" sldId="2147483659"/>
          </pc:sldLayoutMkLst>
        </pc:sldLayoutChg>
        <pc:sldLayoutChg chg="del">
          <pc:chgData name="Pauline Nalumango" userId="a317cd39-fdc7-4ee3-9293-16d44afff200" providerId="ADAL" clId="{9F6F3D80-4950-3F4F-990C-854FDAF50F1E}" dt="2021-10-23T21:08:14.446" v="2912" actId="2696"/>
          <pc:sldLayoutMkLst>
            <pc:docMk/>
            <pc:sldMasterMk cId="0" sldId="2147483666"/>
            <pc:sldLayoutMk cId="0" sldId="2147483660"/>
          </pc:sldLayoutMkLst>
        </pc:sldLayoutChg>
        <pc:sldLayoutChg chg="del">
          <pc:chgData name="Pauline Nalumango" userId="a317cd39-fdc7-4ee3-9293-16d44afff200" providerId="ADAL" clId="{9F6F3D80-4950-3F4F-990C-854FDAF50F1E}" dt="2021-10-23T16:13:04.175" v="1735" actId="2696"/>
          <pc:sldLayoutMkLst>
            <pc:docMk/>
            <pc:sldMasterMk cId="0" sldId="2147483666"/>
            <pc:sldLayoutMk cId="2346926536" sldId="2147483669"/>
          </pc:sldLayoutMkLst>
        </pc:sldLayoutChg>
      </pc:sldMasterChg>
    </pc:docChg>
  </pc:docChgLst>
  <pc:docChgLst>
    <pc:chgData name="Duc Nguyen" userId="S::nguyenducn@uni.coventry.ac.uk::bd5d9f8d-8289-4187-9c3a-7012b7e1dcee" providerId="AD" clId="Web-{83392197-ECCF-424C-9F77-C302347FC24D}"/>
    <pc:docChg chg="delSld modSld">
      <pc:chgData name="Duc Nguyen" userId="S::nguyenducn@uni.coventry.ac.uk::bd5d9f8d-8289-4187-9c3a-7012b7e1dcee" providerId="AD" clId="Web-{83392197-ECCF-424C-9F77-C302347FC24D}" dt="2021-10-23T22:24:40.893" v="1014" actId="1076"/>
      <pc:docMkLst>
        <pc:docMk/>
      </pc:docMkLst>
      <pc:sldChg chg="addSp modSp">
        <pc:chgData name="Duc Nguyen" userId="S::nguyenducn@uni.coventry.ac.uk::bd5d9f8d-8289-4187-9c3a-7012b7e1dcee" providerId="AD" clId="Web-{83392197-ECCF-424C-9F77-C302347FC24D}" dt="2021-10-23T21:08:58.796" v="57" actId="1076"/>
        <pc:sldMkLst>
          <pc:docMk/>
          <pc:sldMk cId="0" sldId="256"/>
        </pc:sldMkLst>
        <pc:spChg chg="add mod">
          <ac:chgData name="Duc Nguyen" userId="S::nguyenducn@uni.coventry.ac.uk::bd5d9f8d-8289-4187-9c3a-7012b7e1dcee" providerId="AD" clId="Web-{83392197-ECCF-424C-9F77-C302347FC24D}" dt="2021-10-23T21:08:54.749" v="56" actId="1076"/>
          <ac:spMkLst>
            <pc:docMk/>
            <pc:sldMk cId="0" sldId="256"/>
            <ac:spMk id="2" creationId="{3F0A38FA-9430-4BFD-8B8F-A22086572AB5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08:58.796" v="57" actId="1076"/>
          <ac:spMkLst>
            <pc:docMk/>
            <pc:sldMk cId="0" sldId="256"/>
            <ac:spMk id="7" creationId="{0B0C075B-38EE-43E7-9803-A5BAAAA42B5F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07:57.919" v="41" actId="20577"/>
          <ac:spMkLst>
            <pc:docMk/>
            <pc:sldMk cId="0" sldId="256"/>
            <ac:spMk id="116" creationId="{00000000-0000-0000-0000-000000000000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07:24.387" v="36" actId="20577"/>
          <ac:spMkLst>
            <pc:docMk/>
            <pc:sldMk cId="0" sldId="256"/>
            <ac:spMk id="117" creationId="{00000000-0000-0000-0000-000000000000}"/>
          </ac:spMkLst>
        </pc:spChg>
      </pc:sldChg>
      <pc:sldChg chg="modSp">
        <pc:chgData name="Duc Nguyen" userId="S::nguyenducn@uni.coventry.ac.uk::bd5d9f8d-8289-4187-9c3a-7012b7e1dcee" providerId="AD" clId="Web-{83392197-ECCF-424C-9F77-C302347FC24D}" dt="2021-10-23T21:06:28.433" v="35" actId="1076"/>
        <pc:sldMkLst>
          <pc:docMk/>
          <pc:sldMk cId="0" sldId="257"/>
        </pc:sldMkLst>
        <pc:spChg chg="mod">
          <ac:chgData name="Duc Nguyen" userId="S::nguyenducn@uni.coventry.ac.uk::bd5d9f8d-8289-4187-9c3a-7012b7e1dcee" providerId="AD" clId="Web-{83392197-ECCF-424C-9F77-C302347FC24D}" dt="2021-10-23T21:01:57.329" v="1" actId="1076"/>
          <ac:spMkLst>
            <pc:docMk/>
            <pc:sldMk cId="0" sldId="257"/>
            <ac:spMk id="142" creationId="{00000000-0000-0000-0000-000000000000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02:06.673" v="2" actId="1076"/>
          <ac:spMkLst>
            <pc:docMk/>
            <pc:sldMk cId="0" sldId="257"/>
            <ac:spMk id="143" creationId="{00000000-0000-0000-0000-000000000000}"/>
          </ac:spMkLst>
        </pc:spChg>
        <pc:picChg chg="mod">
          <ac:chgData name="Duc Nguyen" userId="S::nguyenducn@uni.coventry.ac.uk::bd5d9f8d-8289-4187-9c3a-7012b7e1dcee" providerId="AD" clId="Web-{83392197-ECCF-424C-9F77-C302347FC24D}" dt="2021-10-23T21:06:28.433" v="35" actId="1076"/>
          <ac:picMkLst>
            <pc:docMk/>
            <pc:sldMk cId="0" sldId="257"/>
            <ac:picMk id="2" creationId="{E366DE61-289D-4421-99C2-ED026CC0440E}"/>
          </ac:picMkLst>
        </pc:picChg>
      </pc:sldChg>
      <pc:sldChg chg="modSp">
        <pc:chgData name="Duc Nguyen" userId="S::nguyenducn@uni.coventry.ac.uk::bd5d9f8d-8289-4187-9c3a-7012b7e1dcee" providerId="AD" clId="Web-{83392197-ECCF-424C-9F77-C302347FC24D}" dt="2021-10-23T21:15:05.944" v="94" actId="14100"/>
        <pc:sldMkLst>
          <pc:docMk/>
          <pc:sldMk cId="0" sldId="258"/>
        </pc:sldMkLst>
        <pc:spChg chg="mod">
          <ac:chgData name="Duc Nguyen" userId="S::nguyenducn@uni.coventry.ac.uk::bd5d9f8d-8289-4187-9c3a-7012b7e1dcee" providerId="AD" clId="Web-{83392197-ECCF-424C-9F77-C302347FC24D}" dt="2021-10-23T21:15:05.944" v="94" actId="14100"/>
          <ac:spMkLst>
            <pc:docMk/>
            <pc:sldMk cId="0" sldId="258"/>
            <ac:spMk id="7" creationId="{D0273AC4-AE19-4933-AC8B-0B91E9731506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4:57.819" v="93" actId="20577"/>
          <ac:spMkLst>
            <pc:docMk/>
            <pc:sldMk cId="0" sldId="258"/>
            <ac:spMk id="149" creationId="{00000000-0000-0000-0000-000000000000}"/>
          </ac:spMkLst>
        </pc:spChg>
        <pc:picChg chg="mod">
          <ac:chgData name="Duc Nguyen" userId="S::nguyenducn@uni.coventry.ac.uk::bd5d9f8d-8289-4187-9c3a-7012b7e1dcee" providerId="AD" clId="Web-{83392197-ECCF-424C-9F77-C302347FC24D}" dt="2021-10-23T21:06:23.370" v="34" actId="1076"/>
          <ac:picMkLst>
            <pc:docMk/>
            <pc:sldMk cId="0" sldId="258"/>
            <ac:picMk id="8" creationId="{1C082B61-28AD-4E82-A94B-8565EFB6C184}"/>
          </ac:picMkLst>
        </pc:picChg>
      </pc:sldChg>
      <pc:sldChg chg="modSp">
        <pc:chgData name="Duc Nguyen" userId="S::nguyenducn@uni.coventry.ac.uk::bd5d9f8d-8289-4187-9c3a-7012b7e1dcee" providerId="AD" clId="Web-{83392197-ECCF-424C-9F77-C302347FC24D}" dt="2021-10-23T21:41:23.242" v="131" actId="1076"/>
        <pc:sldMkLst>
          <pc:docMk/>
          <pc:sldMk cId="0" sldId="259"/>
        </pc:sldMkLst>
        <pc:spChg chg="mod">
          <ac:chgData name="Duc Nguyen" userId="S::nguyenducn@uni.coventry.ac.uk::bd5d9f8d-8289-4187-9c3a-7012b7e1dcee" providerId="AD" clId="Web-{83392197-ECCF-424C-9F77-C302347FC24D}" dt="2021-10-23T21:40:41.270" v="130"/>
          <ac:spMkLst>
            <pc:docMk/>
            <pc:sldMk cId="0" sldId="259"/>
            <ac:spMk id="6" creationId="{C256427F-1DA7-4832-BD91-F33EF29D0065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40:41.270" v="128"/>
          <ac:spMkLst>
            <pc:docMk/>
            <pc:sldMk cId="0" sldId="259"/>
            <ac:spMk id="9" creationId="{9A76ABE8-58B0-44BB-8CCA-2D7B0F4F74CC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40:41.270" v="129"/>
          <ac:spMkLst>
            <pc:docMk/>
            <pc:sldMk cId="0" sldId="259"/>
            <ac:spMk id="10" creationId="{A3605A35-F3AA-4CBB-9B17-DD30D888F042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40:17.879" v="124"/>
          <ac:spMkLst>
            <pc:docMk/>
            <pc:sldMk cId="0" sldId="259"/>
            <ac:spMk id="14" creationId="{70E1FB3F-BD61-4BB9-A7C2-0313F3F38A49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39:19.659" v="119"/>
          <ac:spMkLst>
            <pc:docMk/>
            <pc:sldMk cId="0" sldId="259"/>
            <ac:spMk id="20" creationId="{43D4995B-37E4-4CAE-80AE-EB0637103142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38:42.564" v="114"/>
          <ac:spMkLst>
            <pc:docMk/>
            <pc:sldMk cId="0" sldId="259"/>
            <ac:spMk id="21" creationId="{B9C8CDEB-125D-4F71-9D60-59669B61FF6D}"/>
          </ac:spMkLst>
        </pc:spChg>
        <pc:picChg chg="mod">
          <ac:chgData name="Duc Nguyen" userId="S::nguyenducn@uni.coventry.ac.uk::bd5d9f8d-8289-4187-9c3a-7012b7e1dcee" providerId="AD" clId="Web-{83392197-ECCF-424C-9F77-C302347FC24D}" dt="2021-10-23T21:36:58.312" v="105"/>
          <ac:picMkLst>
            <pc:docMk/>
            <pc:sldMk cId="0" sldId="259"/>
            <ac:picMk id="3" creationId="{5FA42A5F-7BCF-4712-83B7-A8A34B9FDC34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37:39.001" v="108"/>
          <ac:picMkLst>
            <pc:docMk/>
            <pc:sldMk cId="0" sldId="259"/>
            <ac:picMk id="8" creationId="{1335CF11-F504-4EBF-B3EC-AEAF462D5032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36:58.203" v="103"/>
          <ac:picMkLst>
            <pc:docMk/>
            <pc:sldMk cId="0" sldId="259"/>
            <ac:picMk id="11" creationId="{BC74DFE5-091C-419B-B1FA-4EC97E7309AE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36:28.027" v="99"/>
          <ac:picMkLst>
            <pc:docMk/>
            <pc:sldMk cId="0" sldId="259"/>
            <ac:picMk id="13" creationId="{57D20D8B-27BB-4546-8531-B67FDD9C604F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37:39.079" v="109"/>
          <ac:picMkLst>
            <pc:docMk/>
            <pc:sldMk cId="0" sldId="259"/>
            <ac:picMk id="15" creationId="{781F8C24-08A6-4E4C-AD24-13F25A86A7AB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36:28.105" v="100"/>
          <ac:picMkLst>
            <pc:docMk/>
            <pc:sldMk cId="0" sldId="259"/>
            <ac:picMk id="16" creationId="{4A963343-8076-468A-B608-3A27C67C51C9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36:28.199" v="101"/>
          <ac:picMkLst>
            <pc:docMk/>
            <pc:sldMk cId="0" sldId="259"/>
            <ac:picMk id="17" creationId="{AF2D25FC-D978-442A-A3C5-7B666BF80A5C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41:23.242" v="131" actId="1076"/>
          <ac:picMkLst>
            <pc:docMk/>
            <pc:sldMk cId="0" sldId="259"/>
            <ac:picMk id="18" creationId="{AEADD6CF-0F6A-4AD3-B1B3-A3A7D6C8EFCB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37:39.157" v="110"/>
          <ac:picMkLst>
            <pc:docMk/>
            <pc:sldMk cId="0" sldId="259"/>
            <ac:picMk id="19" creationId="{2B36CA3F-A546-4BE2-B3B6-E34F61F69158}"/>
          </ac:picMkLst>
        </pc:picChg>
      </pc:sldChg>
      <pc:sldChg chg="addSp delSp modSp mod setBg modClrScheme chgLayout">
        <pc:chgData name="Duc Nguyen" userId="S::nguyenducn@uni.coventry.ac.uk::bd5d9f8d-8289-4187-9c3a-7012b7e1dcee" providerId="AD" clId="Web-{83392197-ECCF-424C-9F77-C302347FC24D}" dt="2021-10-23T22:24:40.893" v="1014" actId="1076"/>
        <pc:sldMkLst>
          <pc:docMk/>
          <pc:sldMk cId="0" sldId="261"/>
        </pc:sldMkLst>
        <pc:spChg chg="add del mod">
          <ac:chgData name="Duc Nguyen" userId="S::nguyenducn@uni.coventry.ac.uk::bd5d9f8d-8289-4187-9c3a-7012b7e1dcee" providerId="AD" clId="Web-{83392197-ECCF-424C-9F77-C302347FC24D}" dt="2021-10-23T21:52:18.154" v="138"/>
          <ac:spMkLst>
            <pc:docMk/>
            <pc:sldMk cId="0" sldId="261"/>
            <ac:spMk id="2" creationId="{2B8984E0-245B-4800-94BA-80AA5005E066}"/>
          </ac:spMkLst>
        </pc:spChg>
        <pc:spChg chg="add del mod">
          <ac:chgData name="Duc Nguyen" userId="S::nguyenducn@uni.coventry.ac.uk::bd5d9f8d-8289-4187-9c3a-7012b7e1dcee" providerId="AD" clId="Web-{83392197-ECCF-424C-9F77-C302347FC24D}" dt="2021-10-23T21:52:27.138" v="141"/>
          <ac:spMkLst>
            <pc:docMk/>
            <pc:sldMk cId="0" sldId="261"/>
            <ac:spMk id="4" creationId="{5E901037-D809-41FC-B8A1-9039438673D2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1:11.636" v="974" actId="20577"/>
          <ac:spMkLst>
            <pc:docMk/>
            <pc:sldMk cId="0" sldId="261"/>
            <ac:spMk id="5" creationId="{4BF4884E-A73A-4864-8884-64A3B29C12D2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1:52:48.139" v="159"/>
          <ac:spMkLst>
            <pc:docMk/>
            <pc:sldMk cId="0" sldId="261"/>
            <ac:spMk id="8" creationId="{D98B91C3-6E68-4C04-B8F4-916D6977234E}"/>
          </ac:spMkLst>
        </pc:spChg>
        <pc:spChg chg="add del mod">
          <ac:chgData name="Duc Nguyen" userId="S::nguyenducn@uni.coventry.ac.uk::bd5d9f8d-8289-4187-9c3a-7012b7e1dcee" providerId="AD" clId="Web-{83392197-ECCF-424C-9F77-C302347FC24D}" dt="2021-10-23T21:54:07.469" v="166"/>
          <ac:spMkLst>
            <pc:docMk/>
            <pc:sldMk cId="0" sldId="261"/>
            <ac:spMk id="10" creationId="{83B25F7E-34D5-4F62-B2C5-53DD17FAE3F6}"/>
          </ac:spMkLst>
        </pc:spChg>
        <pc:spChg chg="add del mod">
          <ac:chgData name="Duc Nguyen" userId="S::nguyenducn@uni.coventry.ac.uk::bd5d9f8d-8289-4187-9c3a-7012b7e1dcee" providerId="AD" clId="Web-{83392197-ECCF-424C-9F77-C302347FC24D}" dt="2021-10-23T21:54:51.033" v="172"/>
          <ac:spMkLst>
            <pc:docMk/>
            <pc:sldMk cId="0" sldId="261"/>
            <ac:spMk id="11" creationId="{83BDDC07-DB26-4F22-8BD0-C9D7DCFA5363}"/>
          </ac:spMkLst>
        </pc:spChg>
        <pc:spChg chg="add del mod">
          <ac:chgData name="Duc Nguyen" userId="S::nguyenducn@uni.coventry.ac.uk::bd5d9f8d-8289-4187-9c3a-7012b7e1dcee" providerId="AD" clId="Web-{83392197-ECCF-424C-9F77-C302347FC24D}" dt="2021-10-23T21:55:10.721" v="176"/>
          <ac:spMkLst>
            <pc:docMk/>
            <pc:sldMk cId="0" sldId="261"/>
            <ac:spMk id="12" creationId="{0CC60CD3-974D-4085-A15C-6F5F9A323AB6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1:56:30.394" v="182" actId="1076"/>
          <ac:spMkLst>
            <pc:docMk/>
            <pc:sldMk cId="0" sldId="261"/>
            <ac:spMk id="13" creationId="{F7E2C151-B270-4B0F-9939-C8BBD695533A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00:09.524" v="390" actId="1076"/>
          <ac:spMkLst>
            <pc:docMk/>
            <pc:sldMk cId="0" sldId="261"/>
            <ac:spMk id="14" creationId="{1FC33808-9AF2-4422-B340-C6903C28492A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2:27.185" v="983" actId="20577"/>
          <ac:spMkLst>
            <pc:docMk/>
            <pc:sldMk cId="0" sldId="261"/>
            <ac:spMk id="16" creationId="{B77617FF-6CB8-40B1-9639-AF5EEA36FE60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13:20.876" v="679" actId="14100"/>
          <ac:spMkLst>
            <pc:docMk/>
            <pc:sldMk cId="0" sldId="261"/>
            <ac:spMk id="17" creationId="{6FA2DE57-53D3-4749-B578-8A97BE56362B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2:34.950" v="986" actId="20577"/>
          <ac:spMkLst>
            <pc:docMk/>
            <pc:sldMk cId="0" sldId="261"/>
            <ac:spMk id="20" creationId="{C3A52068-8227-4A9B-B82B-17CEC5CF1CBA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16:07.801" v="701" actId="1076"/>
          <ac:spMkLst>
            <pc:docMk/>
            <pc:sldMk cId="0" sldId="261"/>
            <ac:spMk id="21" creationId="{0FA1728C-80F2-4801-8BD6-F8445D87E477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3:23.045" v="992" actId="14100"/>
          <ac:spMkLst>
            <pc:docMk/>
            <pc:sldMk cId="0" sldId="261"/>
            <ac:spMk id="22" creationId="{CEC48F0A-45C8-4B4C-A592-FB9485554C4A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3:29.202" v="994" actId="1076"/>
          <ac:spMkLst>
            <pc:docMk/>
            <pc:sldMk cId="0" sldId="261"/>
            <ac:spMk id="24" creationId="{22CDBE0B-552D-4A66-AAF2-E463E482B208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3:35.233" v="996" actId="1076"/>
          <ac:spMkLst>
            <pc:docMk/>
            <pc:sldMk cId="0" sldId="261"/>
            <ac:spMk id="25" creationId="{E1246D09-026F-48CE-9A8D-32B5F2BC96AB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4:40.893" v="1014" actId="1076"/>
          <ac:spMkLst>
            <pc:docMk/>
            <pc:sldMk cId="0" sldId="261"/>
            <ac:spMk id="26" creationId="{ECAD62F7-BBDC-4C03-9F69-82B50F13CD33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4:36.581" v="1013" actId="1076"/>
          <ac:spMkLst>
            <pc:docMk/>
            <pc:sldMk cId="0" sldId="261"/>
            <ac:spMk id="27" creationId="{3662E11F-16C6-4870-8ADE-9130347BF7CC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4:32.563" v="1012" actId="1076"/>
          <ac:spMkLst>
            <pc:docMk/>
            <pc:sldMk cId="0" sldId="261"/>
            <ac:spMk id="28" creationId="{A866B18C-4851-49EA-BAAD-A223DE9D214E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4:12.249" v="1007" actId="1076"/>
          <ac:spMkLst>
            <pc:docMk/>
            <pc:sldMk cId="0" sldId="261"/>
            <ac:spMk id="29" creationId="{B5AEF5F4-3F73-45FC-9C4F-77E194ADF89E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4:19.313" v="1009" actId="1076"/>
          <ac:spMkLst>
            <pc:docMk/>
            <pc:sldMk cId="0" sldId="261"/>
            <ac:spMk id="30" creationId="{DF6F8D9C-2B1A-4603-A1CE-939C9A0654DE}"/>
          </ac:spMkLst>
        </pc:spChg>
        <pc:spChg chg="add mod">
          <ac:chgData name="Duc Nguyen" userId="S::nguyenducn@uni.coventry.ac.uk::bd5d9f8d-8289-4187-9c3a-7012b7e1dcee" providerId="AD" clId="Web-{83392197-ECCF-424C-9F77-C302347FC24D}" dt="2021-10-23T22:24:26.625" v="1011" actId="1076"/>
          <ac:spMkLst>
            <pc:docMk/>
            <pc:sldMk cId="0" sldId="261"/>
            <ac:spMk id="31" creationId="{2F708D09-E730-4B0D-81D8-704D04BDE4B7}"/>
          </ac:spMkLst>
        </pc:spChg>
        <pc:spChg chg="del mod ord">
          <ac:chgData name="Duc Nguyen" userId="S::nguyenducn@uni.coventry.ac.uk::bd5d9f8d-8289-4187-9c3a-7012b7e1dcee" providerId="AD" clId="Web-{83392197-ECCF-424C-9F77-C302347FC24D}" dt="2021-10-23T21:52:48.139" v="159"/>
          <ac:spMkLst>
            <pc:docMk/>
            <pc:sldMk cId="0" sldId="261"/>
            <ac:spMk id="181" creationId="{00000000-0000-0000-0000-000000000000}"/>
          </ac:spMkLst>
        </pc:spChg>
        <pc:picChg chg="del">
          <ac:chgData name="Duc Nguyen" userId="S::nguyenducn@uni.coventry.ac.uk::bd5d9f8d-8289-4187-9c3a-7012b7e1dcee" providerId="AD" clId="Web-{83392197-ECCF-424C-9F77-C302347FC24D}" dt="2021-10-23T21:51:42.559" v="132"/>
          <ac:picMkLst>
            <pc:docMk/>
            <pc:sldMk cId="0" sldId="261"/>
            <ac:picMk id="3" creationId="{5BA9AAD9-EF27-404B-A15E-2E0659151A47}"/>
          </ac:picMkLst>
        </pc:picChg>
        <pc:picChg chg="add mod modCrop">
          <ac:chgData name="Duc Nguyen" userId="S::nguyenducn@uni.coventry.ac.uk::bd5d9f8d-8289-4187-9c3a-7012b7e1dcee" providerId="AD" clId="Web-{83392197-ECCF-424C-9F77-C302347FC24D}" dt="2021-10-23T22:21:34.027" v="977"/>
          <ac:picMkLst>
            <pc:docMk/>
            <pc:sldMk cId="0" sldId="261"/>
            <ac:picMk id="9" creationId="{27271A7B-15D0-48FE-85AC-4BFD4C9D02FD}"/>
          </ac:picMkLst>
        </pc:picChg>
        <pc:picChg chg="add del mod">
          <ac:chgData name="Duc Nguyen" userId="S::nguyenducn@uni.coventry.ac.uk::bd5d9f8d-8289-4187-9c3a-7012b7e1dcee" providerId="AD" clId="Web-{83392197-ECCF-424C-9F77-C302347FC24D}" dt="2021-10-23T22:06:39.595" v="402"/>
          <ac:picMkLst>
            <pc:docMk/>
            <pc:sldMk cId="0" sldId="261"/>
            <ac:picMk id="15" creationId="{20FB7190-3257-4F6D-93F3-DFA946194024}"/>
          </ac:picMkLst>
        </pc:picChg>
        <pc:picChg chg="add mod modCrop">
          <ac:chgData name="Duc Nguyen" userId="S::nguyenducn@uni.coventry.ac.uk::bd5d9f8d-8289-4187-9c3a-7012b7e1dcee" providerId="AD" clId="Web-{83392197-ECCF-424C-9F77-C302347FC24D}" dt="2021-10-23T22:21:50.278" v="980" actId="1076"/>
          <ac:picMkLst>
            <pc:docMk/>
            <pc:sldMk cId="0" sldId="261"/>
            <ac:picMk id="18" creationId="{070991D3-FCFE-4B86-B930-9AD7CA961341}"/>
          </ac:picMkLst>
        </pc:picChg>
        <pc:picChg chg="add mod modCrop">
          <ac:chgData name="Duc Nguyen" userId="S::nguyenducn@uni.coventry.ac.uk::bd5d9f8d-8289-4187-9c3a-7012b7e1dcee" providerId="AD" clId="Web-{83392197-ECCF-424C-9F77-C302347FC24D}" dt="2021-10-23T22:21:57.778" v="982" actId="1076"/>
          <ac:picMkLst>
            <pc:docMk/>
            <pc:sldMk cId="0" sldId="261"/>
            <ac:picMk id="19" creationId="{A4D24F55-321E-417F-B4A0-C6F73ADE0578}"/>
          </ac:picMkLst>
        </pc:picChg>
      </pc:sldChg>
      <pc:sldChg chg="modSp">
        <pc:chgData name="Duc Nguyen" userId="S::nguyenducn@uni.coventry.ac.uk::bd5d9f8d-8289-4187-9c3a-7012b7e1dcee" providerId="AD" clId="Web-{83392197-ECCF-424C-9F77-C302347FC24D}" dt="2021-10-23T21:06:08.229" v="32" actId="1076"/>
        <pc:sldMkLst>
          <pc:docMk/>
          <pc:sldMk cId="0" sldId="266"/>
        </pc:sldMkLst>
        <pc:spChg chg="mod">
          <ac:chgData name="Duc Nguyen" userId="S::nguyenducn@uni.coventry.ac.uk::bd5d9f8d-8289-4187-9c3a-7012b7e1dcee" providerId="AD" clId="Web-{83392197-ECCF-424C-9F77-C302347FC24D}" dt="2021-10-23T21:04:34.774" v="23" actId="14100"/>
          <ac:spMkLst>
            <pc:docMk/>
            <pc:sldMk cId="0" sldId="266"/>
            <ac:spMk id="3" creationId="{98F1480A-DFF7-4E8B-85E0-2E369C1430E1}"/>
          </ac:spMkLst>
        </pc:spChg>
        <pc:picChg chg="mod">
          <ac:chgData name="Duc Nguyen" userId="S::nguyenducn@uni.coventry.ac.uk::bd5d9f8d-8289-4187-9c3a-7012b7e1dcee" providerId="AD" clId="Web-{83392197-ECCF-424C-9F77-C302347FC24D}" dt="2021-10-23T21:06:08.229" v="32" actId="1076"/>
          <ac:picMkLst>
            <pc:docMk/>
            <pc:sldMk cId="0" sldId="266"/>
            <ac:picMk id="5" creationId="{2205855C-FB9D-48C8-B3C0-BE79122E87DA}"/>
          </ac:picMkLst>
        </pc:picChg>
      </pc:sldChg>
      <pc:sldChg chg="modSp">
        <pc:chgData name="Duc Nguyen" userId="S::nguyenducn@uni.coventry.ac.uk::bd5d9f8d-8289-4187-9c3a-7012b7e1dcee" providerId="AD" clId="Web-{83392197-ECCF-424C-9F77-C302347FC24D}" dt="2021-10-23T21:36:12.511" v="98"/>
        <pc:sldMkLst>
          <pc:docMk/>
          <pc:sldMk cId="0" sldId="267"/>
        </pc:sldMkLst>
        <pc:spChg chg="mod">
          <ac:chgData name="Duc Nguyen" userId="S::nguyenducn@uni.coventry.ac.uk::bd5d9f8d-8289-4187-9c3a-7012b7e1dcee" providerId="AD" clId="Web-{83392197-ECCF-424C-9F77-C302347FC24D}" dt="2021-10-23T21:14:46.866" v="92" actId="20577"/>
          <ac:spMkLst>
            <pc:docMk/>
            <pc:sldMk cId="0" sldId="267"/>
            <ac:spMk id="2" creationId="{D36C3FD7-53A3-4651-B872-CEBA1541F755}"/>
          </ac:spMkLst>
        </pc:spChg>
        <pc:picChg chg="mod">
          <ac:chgData name="Duc Nguyen" userId="S::nguyenducn@uni.coventry.ac.uk::bd5d9f8d-8289-4187-9c3a-7012b7e1dcee" providerId="AD" clId="Web-{83392197-ECCF-424C-9F77-C302347FC24D}" dt="2021-10-23T21:06:00.776" v="31" actId="1076"/>
          <ac:picMkLst>
            <pc:docMk/>
            <pc:sldMk cId="0" sldId="267"/>
            <ac:picMk id="4" creationId="{3BF383F0-3A1D-4A82-A7E1-234E79BC54A1}"/>
          </ac:picMkLst>
        </pc:picChg>
        <pc:picChg chg="mod modCrop">
          <ac:chgData name="Duc Nguyen" userId="S::nguyenducn@uni.coventry.ac.uk::bd5d9f8d-8289-4187-9c3a-7012b7e1dcee" providerId="AD" clId="Web-{83392197-ECCF-424C-9F77-C302347FC24D}" dt="2021-10-23T21:36:02.917" v="97"/>
          <ac:picMkLst>
            <pc:docMk/>
            <pc:sldMk cId="0" sldId="267"/>
            <ac:picMk id="7" creationId="{287B4331-4AB3-4BAB-9399-FD5FCC42C62A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36:12.511" v="98"/>
          <ac:picMkLst>
            <pc:docMk/>
            <pc:sldMk cId="0" sldId="267"/>
            <ac:picMk id="9" creationId="{F2EC00E5-C957-4C72-A967-F1C7B8675072}"/>
          </ac:picMkLst>
        </pc:picChg>
      </pc:sldChg>
      <pc:sldChg chg="modSp">
        <pc:chgData name="Duc Nguyen" userId="S::nguyenducn@uni.coventry.ac.uk::bd5d9f8d-8289-4187-9c3a-7012b7e1dcee" providerId="AD" clId="Web-{83392197-ECCF-424C-9F77-C302347FC24D}" dt="2021-10-23T21:15:52.930" v="96" actId="20577"/>
        <pc:sldMkLst>
          <pc:docMk/>
          <pc:sldMk cId="0" sldId="270"/>
        </pc:sldMkLst>
        <pc:spChg chg="mod">
          <ac:chgData name="Duc Nguyen" userId="S::nguyenducn@uni.coventry.ac.uk::bd5d9f8d-8289-4187-9c3a-7012b7e1dcee" providerId="AD" clId="Web-{83392197-ECCF-424C-9F77-C302347FC24D}" dt="2021-10-23T21:15:52.930" v="96" actId="20577"/>
          <ac:spMkLst>
            <pc:docMk/>
            <pc:sldMk cId="0" sldId="270"/>
            <ac:spMk id="15" creationId="{7C8422EC-E8EF-4A30-BA19-3309D2D165E5}"/>
          </ac:spMkLst>
        </pc:spChg>
        <pc:picChg chg="mod">
          <ac:chgData name="Duc Nguyen" userId="S::nguyenducn@uni.coventry.ac.uk::bd5d9f8d-8289-4187-9c3a-7012b7e1dcee" providerId="AD" clId="Web-{83392197-ECCF-424C-9F77-C302347FC24D}" dt="2021-10-23T21:05:51.307" v="29" actId="1076"/>
          <ac:picMkLst>
            <pc:docMk/>
            <pc:sldMk cId="0" sldId="270"/>
            <ac:picMk id="2" creationId="{EF3B07ED-A96E-4B46-A829-7C1657BE0F02}"/>
          </ac:picMkLst>
        </pc:picChg>
      </pc:sldChg>
      <pc:sldChg chg="modSp">
        <pc:chgData name="Duc Nguyen" userId="S::nguyenducn@uni.coventry.ac.uk::bd5d9f8d-8289-4187-9c3a-7012b7e1dcee" providerId="AD" clId="Web-{83392197-ECCF-424C-9F77-C302347FC24D}" dt="2021-10-23T21:05:36.916" v="28" actId="1076"/>
        <pc:sldMkLst>
          <pc:docMk/>
          <pc:sldMk cId="0" sldId="274"/>
        </pc:sldMkLst>
        <pc:picChg chg="mod">
          <ac:chgData name="Duc Nguyen" userId="S::nguyenducn@uni.coventry.ac.uk::bd5d9f8d-8289-4187-9c3a-7012b7e1dcee" providerId="AD" clId="Web-{83392197-ECCF-424C-9F77-C302347FC24D}" dt="2021-10-23T21:05:36.916" v="28" actId="1076"/>
          <ac:picMkLst>
            <pc:docMk/>
            <pc:sldMk cId="0" sldId="274"/>
            <ac:picMk id="2" creationId="{9419E6B9-7E69-436D-BB25-0A0F250FE02A}"/>
          </ac:picMkLst>
        </pc:picChg>
      </pc:sldChg>
      <pc:sldChg chg="del">
        <pc:chgData name="Duc Nguyen" userId="S::nguyenducn@uni.coventry.ac.uk::bd5d9f8d-8289-4187-9c3a-7012b7e1dcee" providerId="AD" clId="Web-{83392197-ECCF-424C-9F77-C302347FC24D}" dt="2021-10-23T21:03:22.487" v="21"/>
        <pc:sldMkLst>
          <pc:docMk/>
          <pc:sldMk cId="0" sldId="275"/>
        </pc:sldMkLst>
      </pc:sldChg>
      <pc:sldChg chg="del">
        <pc:chgData name="Duc Nguyen" userId="S::nguyenducn@uni.coventry.ac.uk::bd5d9f8d-8289-4187-9c3a-7012b7e1dcee" providerId="AD" clId="Web-{83392197-ECCF-424C-9F77-C302347FC24D}" dt="2021-10-23T21:02:55.065" v="4"/>
        <pc:sldMkLst>
          <pc:docMk/>
          <pc:sldMk cId="0" sldId="277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2.268" v="20"/>
        <pc:sldMkLst>
          <pc:docMk/>
          <pc:sldMk cId="0" sldId="278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2.268" v="19"/>
        <pc:sldMkLst>
          <pc:docMk/>
          <pc:sldMk cId="0" sldId="279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2.268" v="18"/>
        <pc:sldMkLst>
          <pc:docMk/>
          <pc:sldMk cId="0" sldId="280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2.080" v="17"/>
        <pc:sldMkLst>
          <pc:docMk/>
          <pc:sldMk cId="0" sldId="281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2.049" v="16"/>
        <pc:sldMkLst>
          <pc:docMk/>
          <pc:sldMk cId="0" sldId="282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2.002" v="15"/>
        <pc:sldMkLst>
          <pc:docMk/>
          <pc:sldMk cId="0" sldId="283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1.987" v="14"/>
        <pc:sldMkLst>
          <pc:docMk/>
          <pc:sldMk cId="0" sldId="284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1.955" v="13"/>
        <pc:sldMkLst>
          <pc:docMk/>
          <pc:sldMk cId="0" sldId="285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1.924" v="12"/>
        <pc:sldMkLst>
          <pc:docMk/>
          <pc:sldMk cId="0" sldId="286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1.909" v="11"/>
        <pc:sldMkLst>
          <pc:docMk/>
          <pc:sldMk cId="0" sldId="287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1.877" v="10"/>
        <pc:sldMkLst>
          <pc:docMk/>
          <pc:sldMk cId="0" sldId="288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1.846" v="9"/>
        <pc:sldMkLst>
          <pc:docMk/>
          <pc:sldMk cId="0" sldId="289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1.815" v="8"/>
        <pc:sldMkLst>
          <pc:docMk/>
          <pc:sldMk cId="0" sldId="290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1.784" v="7"/>
        <pc:sldMkLst>
          <pc:docMk/>
          <pc:sldMk cId="0" sldId="291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1.752" v="6"/>
        <pc:sldMkLst>
          <pc:docMk/>
          <pc:sldMk cId="0" sldId="292"/>
        </pc:sldMkLst>
      </pc:sldChg>
      <pc:sldChg chg="del">
        <pc:chgData name="Duc Nguyen" userId="S::nguyenducn@uni.coventry.ac.uk::bd5d9f8d-8289-4187-9c3a-7012b7e1dcee" providerId="AD" clId="Web-{83392197-ECCF-424C-9F77-C302347FC24D}" dt="2021-10-23T21:03:11.721" v="5"/>
        <pc:sldMkLst>
          <pc:docMk/>
          <pc:sldMk cId="0" sldId="293"/>
        </pc:sldMkLst>
      </pc:sldChg>
      <pc:sldChg chg="modSp">
        <pc:chgData name="Duc Nguyen" userId="S::nguyenducn@uni.coventry.ac.uk::bd5d9f8d-8289-4187-9c3a-7012b7e1dcee" providerId="AD" clId="Web-{83392197-ECCF-424C-9F77-C302347FC24D}" dt="2021-10-23T21:13:31.911" v="91" actId="14100"/>
        <pc:sldMkLst>
          <pc:docMk/>
          <pc:sldMk cId="924241000" sldId="298"/>
        </pc:sldMkLst>
        <pc:spChg chg="mod">
          <ac:chgData name="Duc Nguyen" userId="S::nguyenducn@uni.coventry.ac.uk::bd5d9f8d-8289-4187-9c3a-7012b7e1dcee" providerId="AD" clId="Web-{83392197-ECCF-424C-9F77-C302347FC24D}" dt="2021-10-23T21:12:01.315" v="75" actId="20577"/>
          <ac:spMkLst>
            <pc:docMk/>
            <pc:sldMk cId="924241000" sldId="298"/>
            <ac:spMk id="5" creationId="{BA1FC915-FED1-884F-B93C-6EA4B6591FAF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09:46.422" v="59" actId="20577"/>
          <ac:spMkLst>
            <pc:docMk/>
            <pc:sldMk cId="924241000" sldId="298"/>
            <ac:spMk id="6" creationId="{3FC1B6EA-C10E-7E4A-A0B0-CD8DFD2CF317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2:23.597" v="80" actId="1076"/>
          <ac:spMkLst>
            <pc:docMk/>
            <pc:sldMk cId="924241000" sldId="298"/>
            <ac:spMk id="10" creationId="{0D4A1C21-E6B0-7348-9242-118AE77EE873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09:53.390" v="60" actId="20577"/>
          <ac:spMkLst>
            <pc:docMk/>
            <pc:sldMk cId="924241000" sldId="298"/>
            <ac:spMk id="11" creationId="{19E0AEEC-6DA6-6C48-94D1-F7DAF9EA51EC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2:08.425" v="78" actId="20577"/>
          <ac:spMkLst>
            <pc:docMk/>
            <pc:sldMk cId="924241000" sldId="298"/>
            <ac:spMk id="12" creationId="{2DB24CB6-E3DC-F343-8AEC-E9DAB77DF69D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0:01.953" v="62" actId="20577"/>
          <ac:spMkLst>
            <pc:docMk/>
            <pc:sldMk cId="924241000" sldId="298"/>
            <ac:spMk id="16" creationId="{E61E4974-644B-A945-B4DA-0BEE6FAAEA78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2:26.847" v="81" actId="20577"/>
          <ac:spMkLst>
            <pc:docMk/>
            <pc:sldMk cId="924241000" sldId="298"/>
            <ac:spMk id="17" creationId="{2808F8A4-251A-A24D-9638-8CC6A2A634FB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0:07.625" v="64" actId="20577"/>
          <ac:spMkLst>
            <pc:docMk/>
            <pc:sldMk cId="924241000" sldId="298"/>
            <ac:spMk id="19" creationId="{73CA0C82-FDCC-B14C-9D0D-0BB7EE0EEDCC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2:57.035" v="85" actId="20577"/>
          <ac:spMkLst>
            <pc:docMk/>
            <pc:sldMk cId="924241000" sldId="298"/>
            <ac:spMk id="20" creationId="{0E3EDB61-FCA3-CB44-B496-939D0EFE1CAE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2:59.379" v="86" actId="20577"/>
          <ac:spMkLst>
            <pc:docMk/>
            <pc:sldMk cId="924241000" sldId="298"/>
            <ac:spMk id="24" creationId="{F0EC4E1D-69D8-2F4B-9AAB-ADF1D6F3A8A8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0:12.906" v="65" actId="20577"/>
          <ac:spMkLst>
            <pc:docMk/>
            <pc:sldMk cId="924241000" sldId="298"/>
            <ac:spMk id="25" creationId="{904F1984-9C30-5248-9DBB-19D1CC973C01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3:25.192" v="90" actId="14100"/>
          <ac:spMkLst>
            <pc:docMk/>
            <pc:sldMk cId="924241000" sldId="298"/>
            <ac:spMk id="37" creationId="{2679FF1C-A4A2-F345-9CDE-FBFB5CA67C4A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3:15.707" v="89" actId="14100"/>
          <ac:spMkLst>
            <pc:docMk/>
            <pc:sldMk cId="924241000" sldId="298"/>
            <ac:spMk id="38" creationId="{242E589A-8E5B-794F-8314-0560D0F2443B}"/>
          </ac:spMkLst>
        </pc:spChg>
        <pc:spChg chg="mod">
          <ac:chgData name="Duc Nguyen" userId="S::nguyenducn@uni.coventry.ac.uk::bd5d9f8d-8289-4187-9c3a-7012b7e1dcee" providerId="AD" clId="Web-{83392197-ECCF-424C-9F77-C302347FC24D}" dt="2021-10-23T21:12:04.721" v="76" actId="20577"/>
          <ac:spMkLst>
            <pc:docMk/>
            <pc:sldMk cId="924241000" sldId="298"/>
            <ac:spMk id="57" creationId="{17BEBD1F-5C69-874F-B7C5-283AD09790EF}"/>
          </ac:spMkLst>
        </pc:spChg>
        <pc:grpChg chg="mod">
          <ac:chgData name="Duc Nguyen" userId="S::nguyenducn@uni.coventry.ac.uk::bd5d9f8d-8289-4187-9c3a-7012b7e1dcee" providerId="AD" clId="Web-{83392197-ECCF-424C-9F77-C302347FC24D}" dt="2021-10-23T21:11:50.174" v="74" actId="1076"/>
          <ac:grpSpMkLst>
            <pc:docMk/>
            <pc:sldMk cId="924241000" sldId="298"/>
            <ac:grpSpMk id="8" creationId="{4D60742E-CA77-C34B-842E-57616862978B}"/>
          </ac:grpSpMkLst>
        </pc:grpChg>
        <pc:grpChg chg="mod">
          <ac:chgData name="Duc Nguyen" userId="S::nguyenducn@uni.coventry.ac.uk::bd5d9f8d-8289-4187-9c3a-7012b7e1dcee" providerId="AD" clId="Web-{83392197-ECCF-424C-9F77-C302347FC24D}" dt="2021-10-23T21:12:35.066" v="82" actId="1076"/>
          <ac:grpSpMkLst>
            <pc:docMk/>
            <pc:sldMk cId="924241000" sldId="298"/>
            <ac:grpSpMk id="13" creationId="{9A106D45-061A-6840-A222-582F28D0E977}"/>
          </ac:grpSpMkLst>
        </pc:grpChg>
        <pc:grpChg chg="mod">
          <ac:chgData name="Duc Nguyen" userId="S::nguyenducn@uni.coventry.ac.uk::bd5d9f8d-8289-4187-9c3a-7012b7e1dcee" providerId="AD" clId="Web-{83392197-ECCF-424C-9F77-C302347FC24D}" dt="2021-10-23T21:11:34.205" v="73" actId="1076"/>
          <ac:grpSpMkLst>
            <pc:docMk/>
            <pc:sldMk cId="924241000" sldId="298"/>
            <ac:grpSpMk id="18" creationId="{FDC1B8C5-B34D-CE48-9A37-A841500BE0EA}"/>
          </ac:grpSpMkLst>
        </pc:grpChg>
        <pc:grpChg chg="mod">
          <ac:chgData name="Duc Nguyen" userId="S::nguyenducn@uni.coventry.ac.uk::bd5d9f8d-8289-4187-9c3a-7012b7e1dcee" providerId="AD" clId="Web-{83392197-ECCF-424C-9F77-C302347FC24D}" dt="2021-10-23T21:13:31.911" v="91" actId="14100"/>
          <ac:grpSpMkLst>
            <pc:docMk/>
            <pc:sldMk cId="924241000" sldId="298"/>
            <ac:grpSpMk id="39" creationId="{0C72E5F3-B318-F549-B3A3-AADDD04A75A6}"/>
          </ac:grpSpMkLst>
        </pc:grpChg>
        <pc:picChg chg="mod">
          <ac:chgData name="Duc Nguyen" userId="S::nguyenducn@uni.coventry.ac.uk::bd5d9f8d-8289-4187-9c3a-7012b7e1dcee" providerId="AD" clId="Web-{83392197-ECCF-424C-9F77-C302347FC24D}" dt="2021-10-23T21:02:21.892" v="3" actId="1076"/>
          <ac:picMkLst>
            <pc:docMk/>
            <pc:sldMk cId="924241000" sldId="298"/>
            <ac:picMk id="2" creationId="{033BD56A-460D-E540-AF67-7F7A2027C0D6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10:50.017" v="71"/>
          <ac:picMkLst>
            <pc:docMk/>
            <pc:sldMk cId="924241000" sldId="298"/>
            <ac:picMk id="7" creationId="{0D28659A-77B2-8E4C-A235-4038EF2FAFEF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12:52.816" v="84" actId="1076"/>
          <ac:picMkLst>
            <pc:docMk/>
            <pc:sldMk cId="924241000" sldId="298"/>
            <ac:picMk id="15" creationId="{071473AB-9BBC-A44C-AE9A-D43B7DBFEBBE}"/>
          </ac:picMkLst>
        </pc:picChg>
        <pc:picChg chg="mod">
          <ac:chgData name="Duc Nguyen" userId="S::nguyenducn@uni.coventry.ac.uk::bd5d9f8d-8289-4187-9c3a-7012b7e1dcee" providerId="AD" clId="Web-{83392197-ECCF-424C-9F77-C302347FC24D}" dt="2021-10-23T21:06:16.354" v="33" actId="1076"/>
          <ac:picMkLst>
            <pc:docMk/>
            <pc:sldMk cId="924241000" sldId="298"/>
            <ac:picMk id="23" creationId="{DA7CF333-0A8B-4E1A-A106-EE8D6403CC8E}"/>
          </ac:picMkLst>
        </pc:picChg>
      </pc:sldChg>
    </pc:docChg>
  </pc:docChgLst>
  <pc:docChgLst>
    <pc:chgData name="Duc Nguyen" userId="S::nguyenducn@uni.coventry.ac.uk::bd5d9f8d-8289-4187-9c3a-7012b7e1dcee" providerId="AD" clId="Web-{AC58116A-1DE2-4250-B289-5164CBE008DF}"/>
    <pc:docChg chg="modSld">
      <pc:chgData name="Duc Nguyen" userId="S::nguyenducn@uni.coventry.ac.uk::bd5d9f8d-8289-4187-9c3a-7012b7e1dcee" providerId="AD" clId="Web-{AC58116A-1DE2-4250-B289-5164CBE008DF}" dt="2021-11-02T00:19:30.413" v="223" actId="1076"/>
      <pc:docMkLst>
        <pc:docMk/>
      </pc:docMkLst>
      <pc:sldChg chg="modSp">
        <pc:chgData name="Duc Nguyen" userId="S::nguyenducn@uni.coventry.ac.uk::bd5d9f8d-8289-4187-9c3a-7012b7e1dcee" providerId="AD" clId="Web-{AC58116A-1DE2-4250-B289-5164CBE008DF}" dt="2021-11-02T00:02:06.069" v="171" actId="1076"/>
        <pc:sldMkLst>
          <pc:docMk/>
          <pc:sldMk cId="0" sldId="256"/>
        </pc:sldMkLst>
        <pc:spChg chg="mod">
          <ac:chgData name="Duc Nguyen" userId="S::nguyenducn@uni.coventry.ac.uk::bd5d9f8d-8289-4187-9c3a-7012b7e1dcee" providerId="AD" clId="Web-{AC58116A-1DE2-4250-B289-5164CBE008DF}" dt="2021-11-01T18:46:19.033" v="88" actId="1076"/>
          <ac:spMkLst>
            <pc:docMk/>
            <pc:sldMk cId="0" sldId="256"/>
            <ac:spMk id="2" creationId="{3F0A38FA-9430-4BFD-8B8F-A22086572AB5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46:10.111" v="87" actId="1076"/>
          <ac:spMkLst>
            <pc:docMk/>
            <pc:sldMk cId="0" sldId="256"/>
            <ac:spMk id="7" creationId="{0B0C075B-38EE-43E7-9803-A5BAAAA42B5F}"/>
          </ac:spMkLst>
        </pc:spChg>
        <pc:picChg chg="mod">
          <ac:chgData name="Duc Nguyen" userId="S::nguyenducn@uni.coventry.ac.uk::bd5d9f8d-8289-4187-9c3a-7012b7e1dcee" providerId="AD" clId="Web-{AC58116A-1DE2-4250-B289-5164CBE008DF}" dt="2021-11-02T00:02:06.069" v="171" actId="1076"/>
          <ac:picMkLst>
            <pc:docMk/>
            <pc:sldMk cId="0" sldId="256"/>
            <ac:picMk id="6" creationId="{FCC95EC8-2FF2-4F81-9BDA-1713845BA913}"/>
          </ac:picMkLst>
        </pc:picChg>
        <pc:picChg chg="mod">
          <ac:chgData name="Duc Nguyen" userId="S::nguyenducn@uni.coventry.ac.uk::bd5d9f8d-8289-4187-9c3a-7012b7e1dcee" providerId="AD" clId="Web-{AC58116A-1DE2-4250-B289-5164CBE008DF}" dt="2021-11-01T23:55:37.823" v="154" actId="14100"/>
          <ac:picMkLst>
            <pc:docMk/>
            <pc:sldMk cId="0" sldId="256"/>
            <ac:picMk id="8" creationId="{008E0FF6-71CA-1541-A202-8BB4368FC7D5}"/>
          </ac:picMkLst>
        </pc:picChg>
      </pc:sldChg>
      <pc:sldChg chg="modSp">
        <pc:chgData name="Duc Nguyen" userId="S::nguyenducn@uni.coventry.ac.uk::bd5d9f8d-8289-4187-9c3a-7012b7e1dcee" providerId="AD" clId="Web-{AC58116A-1DE2-4250-B289-5164CBE008DF}" dt="2021-11-01T18:59:33.884" v="150" actId="20577"/>
        <pc:sldMkLst>
          <pc:docMk/>
          <pc:sldMk cId="0" sldId="257"/>
        </pc:sldMkLst>
        <pc:spChg chg="mod">
          <ac:chgData name="Duc Nguyen" userId="S::nguyenducn@uni.coventry.ac.uk::bd5d9f8d-8289-4187-9c3a-7012b7e1dcee" providerId="AD" clId="Web-{AC58116A-1DE2-4250-B289-5164CBE008DF}" dt="2021-11-01T18:59:33.884" v="150" actId="20577"/>
          <ac:spMkLst>
            <pc:docMk/>
            <pc:sldMk cId="0" sldId="257"/>
            <ac:spMk id="13" creationId="{4756D42C-39C5-478C-ABBD-508DC5A6C59F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56:56.302" v="133" actId="20577"/>
          <ac:spMkLst>
            <pc:docMk/>
            <pc:sldMk cId="0" sldId="257"/>
            <ac:spMk id="123" creationId="{00000000-0000-0000-0000-000000000000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57:28.819" v="136" actId="1076"/>
          <ac:spMkLst>
            <pc:docMk/>
            <pc:sldMk cId="0" sldId="257"/>
            <ac:spMk id="126" creationId="{00000000-0000-0000-0000-000000000000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58:22.336" v="144" actId="1076"/>
          <ac:spMkLst>
            <pc:docMk/>
            <pc:sldMk cId="0" sldId="257"/>
            <ac:spMk id="127" creationId="{00000000-0000-0000-0000-000000000000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58:46.602" v="147" actId="20577"/>
          <ac:spMkLst>
            <pc:docMk/>
            <pc:sldMk cId="0" sldId="257"/>
            <ac:spMk id="128" creationId="{00000000-0000-0000-0000-000000000000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57:56.960" v="140" actId="1076"/>
          <ac:spMkLst>
            <pc:docMk/>
            <pc:sldMk cId="0" sldId="257"/>
            <ac:spMk id="129" creationId="{00000000-0000-0000-0000-000000000000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58:35.617" v="146" actId="1076"/>
          <ac:spMkLst>
            <pc:docMk/>
            <pc:sldMk cId="0" sldId="257"/>
            <ac:spMk id="131" creationId="{00000000-0000-0000-0000-000000000000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58:54.118" v="148" actId="20577"/>
          <ac:spMkLst>
            <pc:docMk/>
            <pc:sldMk cId="0" sldId="257"/>
            <ac:spMk id="136" creationId="{00000000-0000-0000-0000-000000000000}"/>
          </ac:spMkLst>
        </pc:spChg>
      </pc:sldChg>
      <pc:sldChg chg="modSp">
        <pc:chgData name="Duc Nguyen" userId="S::nguyenducn@uni.coventry.ac.uk::bd5d9f8d-8289-4187-9c3a-7012b7e1dcee" providerId="AD" clId="Web-{AC58116A-1DE2-4250-B289-5164CBE008DF}" dt="2021-11-01T18:51:52.667" v="120" actId="1076"/>
        <pc:sldMkLst>
          <pc:docMk/>
          <pc:sldMk cId="0" sldId="258"/>
        </pc:sldMkLst>
        <pc:picChg chg="mod">
          <ac:chgData name="Duc Nguyen" userId="S::nguyenducn@uni.coventry.ac.uk::bd5d9f8d-8289-4187-9c3a-7012b7e1dcee" providerId="AD" clId="Web-{AC58116A-1DE2-4250-B289-5164CBE008DF}" dt="2021-11-01T18:51:52.667" v="120" actId="1076"/>
          <ac:picMkLst>
            <pc:docMk/>
            <pc:sldMk cId="0" sldId="258"/>
            <ac:picMk id="10" creationId="{6A4ED577-8E0D-4559-A004-EF01BC1AB892}"/>
          </ac:picMkLst>
        </pc:picChg>
      </pc:sldChg>
      <pc:sldChg chg="addSp delSp modSp">
        <pc:chgData name="Duc Nguyen" userId="S::nguyenducn@uni.coventry.ac.uk::bd5d9f8d-8289-4187-9c3a-7012b7e1dcee" providerId="AD" clId="Web-{AC58116A-1DE2-4250-B289-5164CBE008DF}" dt="2021-11-02T00:02:58.758" v="172" actId="14100"/>
        <pc:sldMkLst>
          <pc:docMk/>
          <pc:sldMk cId="0" sldId="259"/>
        </pc:sldMkLst>
        <pc:spChg chg="mod">
          <ac:chgData name="Duc Nguyen" userId="S::nguyenducn@uni.coventry.ac.uk::bd5d9f8d-8289-4187-9c3a-7012b7e1dcee" providerId="AD" clId="Web-{AC58116A-1DE2-4250-B289-5164CBE008DF}" dt="2021-11-01T18:49:10.663" v="99" actId="20577"/>
          <ac:spMkLst>
            <pc:docMk/>
            <pc:sldMk cId="0" sldId="259"/>
            <ac:spMk id="2" creationId="{B966F10D-C269-46E0-ACB8-5FED5EA48C4A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55:49.704" v="127" actId="14100"/>
          <ac:spMkLst>
            <pc:docMk/>
            <pc:sldMk cId="0" sldId="259"/>
            <ac:spMk id="9" creationId="{9A76ABE8-58B0-44BB-8CCA-2D7B0F4F74CC}"/>
          </ac:spMkLst>
        </pc:spChg>
        <pc:spChg chg="mod">
          <ac:chgData name="Duc Nguyen" userId="S::nguyenducn@uni.coventry.ac.uk::bd5d9f8d-8289-4187-9c3a-7012b7e1dcee" providerId="AD" clId="Web-{AC58116A-1DE2-4250-B289-5164CBE008DF}" dt="2021-11-02T00:02:58.758" v="172" actId="14100"/>
          <ac:spMkLst>
            <pc:docMk/>
            <pc:sldMk cId="0" sldId="259"/>
            <ac:spMk id="14" creationId="{70E1FB3F-BD61-4BB9-A7C2-0313F3F38A49}"/>
          </ac:spMkLst>
        </pc:spChg>
        <pc:picChg chg="add del mod">
          <ac:chgData name="Duc Nguyen" userId="S::nguyenducn@uni.coventry.ac.uk::bd5d9f8d-8289-4187-9c3a-7012b7e1dcee" providerId="AD" clId="Web-{AC58116A-1DE2-4250-B289-5164CBE008DF}" dt="2021-11-01T23:58:57.657" v="164"/>
          <ac:picMkLst>
            <pc:docMk/>
            <pc:sldMk cId="0" sldId="259"/>
            <ac:picMk id="7" creationId="{C9CC9599-C572-4838-8DD8-E5E13C96C6FC}"/>
          </ac:picMkLst>
        </pc:picChg>
      </pc:sldChg>
      <pc:sldChg chg="addSp delSp modSp">
        <pc:chgData name="Duc Nguyen" userId="S::nguyenducn@uni.coventry.ac.uk::bd5d9f8d-8289-4187-9c3a-7012b7e1dcee" providerId="AD" clId="Web-{AC58116A-1DE2-4250-B289-5164CBE008DF}" dt="2021-11-01T23:57:07.388" v="161"/>
        <pc:sldMkLst>
          <pc:docMk/>
          <pc:sldMk cId="0" sldId="261"/>
        </pc:sldMkLst>
        <pc:spChg chg="mod">
          <ac:chgData name="Duc Nguyen" userId="S::nguyenducn@uni.coventry.ac.uk::bd5d9f8d-8289-4187-9c3a-7012b7e1dcee" providerId="AD" clId="Web-{AC58116A-1DE2-4250-B289-5164CBE008DF}" dt="2021-11-01T18:54:12.811" v="125" actId="20577"/>
          <ac:spMkLst>
            <pc:docMk/>
            <pc:sldMk cId="0" sldId="261"/>
            <ac:spMk id="14" creationId="{1FC33808-9AF2-4422-B340-C6903C28492A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52:54.574" v="121" actId="20577"/>
          <ac:spMkLst>
            <pc:docMk/>
            <pc:sldMk cId="0" sldId="261"/>
            <ac:spMk id="16" creationId="{B77617FF-6CB8-40B1-9639-AF5EEA36FE60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53:06.809" v="123" actId="20577"/>
          <ac:spMkLst>
            <pc:docMk/>
            <pc:sldMk cId="0" sldId="261"/>
            <ac:spMk id="20" creationId="{C3A52068-8227-4A9B-B82B-17CEC5CF1CBA}"/>
          </ac:spMkLst>
        </pc:spChg>
        <pc:picChg chg="add">
          <ac:chgData name="Duc Nguyen" userId="S::nguyenducn@uni.coventry.ac.uk::bd5d9f8d-8289-4187-9c3a-7012b7e1dcee" providerId="AD" clId="Web-{AC58116A-1DE2-4250-B289-5164CBE008DF}" dt="2021-11-01T18:44:07.624" v="86"/>
          <ac:picMkLst>
            <pc:docMk/>
            <pc:sldMk cId="0" sldId="261"/>
            <ac:picMk id="2" creationId="{2961D4A7-9747-4316-AC2F-D4000416EDE2}"/>
          </ac:picMkLst>
        </pc:picChg>
        <pc:picChg chg="add del mod ord">
          <ac:chgData name="Duc Nguyen" userId="S::nguyenducn@uni.coventry.ac.uk::bd5d9f8d-8289-4187-9c3a-7012b7e1dcee" providerId="AD" clId="Web-{AC58116A-1DE2-4250-B289-5164CBE008DF}" dt="2021-11-01T23:57:07.388" v="161"/>
          <ac:picMkLst>
            <pc:docMk/>
            <pc:sldMk cId="0" sldId="261"/>
            <ac:picMk id="3" creationId="{1F3F5CA1-5374-417E-A42E-3C141C591378}"/>
          </ac:picMkLst>
        </pc:picChg>
      </pc:sldChg>
      <pc:sldChg chg="addSp delSp modSp">
        <pc:chgData name="Duc Nguyen" userId="S::nguyenducn@uni.coventry.ac.uk::bd5d9f8d-8289-4187-9c3a-7012b7e1dcee" providerId="AD" clId="Web-{AC58116A-1DE2-4250-B289-5164CBE008DF}" dt="2021-11-02T00:15:54.766" v="196"/>
        <pc:sldMkLst>
          <pc:docMk/>
          <pc:sldMk cId="0" sldId="266"/>
        </pc:sldMkLst>
        <pc:spChg chg="mod">
          <ac:chgData name="Duc Nguyen" userId="S::nguyenducn@uni.coventry.ac.uk::bd5d9f8d-8289-4187-9c3a-7012b7e1dcee" providerId="AD" clId="Web-{AC58116A-1DE2-4250-B289-5164CBE008DF}" dt="2021-11-01T18:46:56.034" v="91" actId="20577"/>
          <ac:spMkLst>
            <pc:docMk/>
            <pc:sldMk cId="0" sldId="266"/>
            <ac:spMk id="3" creationId="{98F1480A-DFF7-4E8B-85E0-2E369C1430E1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37:34.271" v="24" actId="1076"/>
          <ac:spMkLst>
            <pc:docMk/>
            <pc:sldMk cId="0" sldId="266"/>
            <ac:spMk id="6" creationId="{46F11C66-5EE1-41AF-BEA3-9D41B172BF5F}"/>
          </ac:spMkLst>
        </pc:spChg>
        <pc:spChg chg="add mod">
          <ac:chgData name="Duc Nguyen" userId="S::nguyenducn@uni.coventry.ac.uk::bd5d9f8d-8289-4187-9c3a-7012b7e1dcee" providerId="AD" clId="Web-{AC58116A-1DE2-4250-B289-5164CBE008DF}" dt="2021-11-02T00:14:28.076" v="183" actId="1076"/>
          <ac:spMkLst>
            <pc:docMk/>
            <pc:sldMk cId="0" sldId="266"/>
            <ac:spMk id="8" creationId="{F9658BAF-7249-4C1A-B6FE-670F21C76DFB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37:34.396" v="32" actId="1076"/>
          <ac:spMkLst>
            <pc:docMk/>
            <pc:sldMk cId="0" sldId="266"/>
            <ac:spMk id="9" creationId="{C02C8E52-B4D1-40D2-BBE9-0A51DBB63E7F}"/>
          </ac:spMkLst>
        </pc:spChg>
        <pc:spChg chg="add mod ord">
          <ac:chgData name="Duc Nguyen" userId="S::nguyenducn@uni.coventry.ac.uk::bd5d9f8d-8289-4187-9c3a-7012b7e1dcee" providerId="AD" clId="Web-{AC58116A-1DE2-4250-B289-5164CBE008DF}" dt="2021-11-02T00:14:20.373" v="182" actId="14100"/>
          <ac:spMkLst>
            <pc:docMk/>
            <pc:sldMk cId="0" sldId="266"/>
            <ac:spMk id="10" creationId="{BDEFA233-B8B5-4E8B-A656-A7F68FA52587}"/>
          </ac:spMkLst>
        </pc:spChg>
        <pc:spChg chg="add del mod">
          <ac:chgData name="Duc Nguyen" userId="S::nguyenducn@uni.coventry.ac.uk::bd5d9f8d-8289-4187-9c3a-7012b7e1dcee" providerId="AD" clId="Web-{AC58116A-1DE2-4250-B289-5164CBE008DF}" dt="2021-11-02T00:15:54.766" v="195"/>
          <ac:spMkLst>
            <pc:docMk/>
            <pc:sldMk cId="0" sldId="266"/>
            <ac:spMk id="13" creationId="{97036B73-064A-4848-8C46-2857FEAF62DE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37:34.255" v="23" actId="1076"/>
          <ac:spMkLst>
            <pc:docMk/>
            <pc:sldMk cId="0" sldId="266"/>
            <ac:spMk id="14" creationId="{DE77F289-E54E-4809-98E5-A84103E67BC2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43:30.139" v="82" actId="1076"/>
          <ac:spMkLst>
            <pc:docMk/>
            <pc:sldMk cId="0" sldId="266"/>
            <ac:spMk id="15" creationId="{6E5189FD-B4AC-44E9-A1D1-13F15FAC02DC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43:16.498" v="80" actId="1076"/>
          <ac:spMkLst>
            <pc:docMk/>
            <pc:sldMk cId="0" sldId="266"/>
            <ac:spMk id="16" creationId="{E84CD4FC-7071-4092-876A-599FB0A7460E}"/>
          </ac:spMkLst>
        </pc:spChg>
        <pc:spChg chg="add del mod ord">
          <ac:chgData name="Duc Nguyen" userId="S::nguyenducn@uni.coventry.ac.uk::bd5d9f8d-8289-4187-9c3a-7012b7e1dcee" providerId="AD" clId="Web-{AC58116A-1DE2-4250-B289-5164CBE008DF}" dt="2021-11-02T00:15:54.766" v="196"/>
          <ac:spMkLst>
            <pc:docMk/>
            <pc:sldMk cId="0" sldId="266"/>
            <ac:spMk id="17" creationId="{55D229EA-7C8C-4B02-9A2E-F46157AE1C6F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47:17.129" v="94" actId="1076"/>
          <ac:spMkLst>
            <pc:docMk/>
            <pc:sldMk cId="0" sldId="266"/>
            <ac:spMk id="22" creationId="{E22F78B8-AB78-477B-A8CB-F508894385AB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37:34.411" v="33" actId="1076"/>
          <ac:spMkLst>
            <pc:docMk/>
            <pc:sldMk cId="0" sldId="266"/>
            <ac:spMk id="23" creationId="{CFACAEE6-6F2A-4F60-8BAD-64CBD20A3089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43:25.670" v="81" actId="1076"/>
          <ac:spMkLst>
            <pc:docMk/>
            <pc:sldMk cId="0" sldId="266"/>
            <ac:spMk id="24" creationId="{21677185-2F58-4F53-A757-94364BBD8635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42:10.980" v="73" actId="20577"/>
          <ac:spMkLst>
            <pc:docMk/>
            <pc:sldMk cId="0" sldId="266"/>
            <ac:spMk id="68" creationId="{D848E86C-409D-4445-A270-F6AAE9F7AE10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42:05.433" v="71" actId="20577"/>
          <ac:spMkLst>
            <pc:docMk/>
            <pc:sldMk cId="0" sldId="266"/>
            <ac:spMk id="74" creationId="{AFCE7360-38FD-43D5-B197-49B0DF8E462E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47:11.519" v="93" actId="1076"/>
          <ac:spMkLst>
            <pc:docMk/>
            <pc:sldMk cId="0" sldId="266"/>
            <ac:spMk id="78" creationId="{5B9B5609-A4FC-4F9A-B3D9-AC040E59AC31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42:00.418" v="69" actId="20577"/>
          <ac:spMkLst>
            <pc:docMk/>
            <pc:sldMk cId="0" sldId="266"/>
            <ac:spMk id="290" creationId="{00000000-0000-0000-0000-000000000000}"/>
          </ac:spMkLst>
        </pc:spChg>
        <pc:picChg chg="mod">
          <ac:chgData name="Duc Nguyen" userId="S::nguyenducn@uni.coventry.ac.uk::bd5d9f8d-8289-4187-9c3a-7012b7e1dcee" providerId="AD" clId="Web-{AC58116A-1DE2-4250-B289-5164CBE008DF}" dt="2021-11-01T18:37:34.333" v="26" actId="1076"/>
          <ac:picMkLst>
            <pc:docMk/>
            <pc:sldMk cId="0" sldId="266"/>
            <ac:picMk id="2" creationId="{6A379F4C-05E7-4B40-AC53-EA4DDB349A48}"/>
          </ac:picMkLst>
        </pc:picChg>
        <pc:picChg chg="mod">
          <ac:chgData name="Duc Nguyen" userId="S::nguyenducn@uni.coventry.ac.uk::bd5d9f8d-8289-4187-9c3a-7012b7e1dcee" providerId="AD" clId="Web-{AC58116A-1DE2-4250-B289-5164CBE008DF}" dt="2021-11-01T18:37:34.380" v="30" actId="1076"/>
          <ac:picMkLst>
            <pc:docMk/>
            <pc:sldMk cId="0" sldId="266"/>
            <ac:picMk id="4" creationId="{266D05AA-F276-45B9-A071-8E26153F6934}"/>
          </ac:picMkLst>
        </pc:picChg>
        <pc:picChg chg="mod">
          <ac:chgData name="Duc Nguyen" userId="S::nguyenducn@uni.coventry.ac.uk::bd5d9f8d-8289-4187-9c3a-7012b7e1dcee" providerId="AD" clId="Web-{AC58116A-1DE2-4250-B289-5164CBE008DF}" dt="2021-11-01T18:43:50.795" v="85" actId="14100"/>
          <ac:picMkLst>
            <pc:docMk/>
            <pc:sldMk cId="0" sldId="266"/>
            <ac:picMk id="5" creationId="{2205855C-FB9D-48C8-B3C0-BE79122E87DA}"/>
          </ac:picMkLst>
        </pc:picChg>
        <pc:picChg chg="mod">
          <ac:chgData name="Duc Nguyen" userId="S::nguyenducn@uni.coventry.ac.uk::bd5d9f8d-8289-4187-9c3a-7012b7e1dcee" providerId="AD" clId="Web-{AC58116A-1DE2-4250-B289-5164CBE008DF}" dt="2021-11-01T18:37:34.396" v="31" actId="1076"/>
          <ac:picMkLst>
            <pc:docMk/>
            <pc:sldMk cId="0" sldId="266"/>
            <ac:picMk id="7" creationId="{1DA626D3-3E4F-4F9F-AE4B-8458273F8B45}"/>
          </ac:picMkLst>
        </pc:picChg>
        <pc:picChg chg="add mod">
          <ac:chgData name="Duc Nguyen" userId="S::nguyenducn@uni.coventry.ac.uk::bd5d9f8d-8289-4187-9c3a-7012b7e1dcee" providerId="AD" clId="Web-{AC58116A-1DE2-4250-B289-5164CBE008DF}" dt="2021-11-02T00:14:37.764" v="186" actId="1076"/>
          <ac:picMkLst>
            <pc:docMk/>
            <pc:sldMk cId="0" sldId="266"/>
            <ac:picMk id="11" creationId="{B7F3B3E0-75D9-4BC1-BA10-5ABF7E64FA91}"/>
          </ac:picMkLst>
        </pc:picChg>
        <pc:picChg chg="add mod">
          <ac:chgData name="Duc Nguyen" userId="S::nguyenducn@uni.coventry.ac.uk::bd5d9f8d-8289-4187-9c3a-7012b7e1dcee" providerId="AD" clId="Web-{AC58116A-1DE2-4250-B289-5164CBE008DF}" dt="2021-11-02T00:14:43.405" v="187" actId="1076"/>
          <ac:picMkLst>
            <pc:docMk/>
            <pc:sldMk cId="0" sldId="266"/>
            <ac:picMk id="12" creationId="{95263601-675A-4C04-B524-A0ABF58C8642}"/>
          </ac:picMkLst>
        </pc:picChg>
        <pc:picChg chg="mod">
          <ac:chgData name="Duc Nguyen" userId="S::nguyenducn@uni.coventry.ac.uk::bd5d9f8d-8289-4187-9c3a-7012b7e1dcee" providerId="AD" clId="Web-{AC58116A-1DE2-4250-B289-5164CBE008DF}" dt="2021-11-01T18:47:05.706" v="92" actId="1076"/>
          <ac:picMkLst>
            <pc:docMk/>
            <pc:sldMk cId="0" sldId="266"/>
            <ac:picMk id="19" creationId="{57BBAB64-7649-4BCE-9898-78201C50EAF9}"/>
          </ac:picMkLst>
        </pc:picChg>
        <pc:picChg chg="mod">
          <ac:chgData name="Duc Nguyen" userId="S::nguyenducn@uni.coventry.ac.uk::bd5d9f8d-8289-4187-9c3a-7012b7e1dcee" providerId="AD" clId="Web-{AC58116A-1DE2-4250-B289-5164CBE008DF}" dt="2021-11-01T18:42:29.887" v="75" actId="1076"/>
          <ac:picMkLst>
            <pc:docMk/>
            <pc:sldMk cId="0" sldId="266"/>
            <ac:picMk id="20" creationId="{10C5CE0F-2820-41B4-B285-FDF757DC6B11}"/>
          </ac:picMkLst>
        </pc:picChg>
      </pc:sldChg>
      <pc:sldChg chg="modSp">
        <pc:chgData name="Duc Nguyen" userId="S::nguyenducn@uni.coventry.ac.uk::bd5d9f8d-8289-4187-9c3a-7012b7e1dcee" providerId="AD" clId="Web-{AC58116A-1DE2-4250-B289-5164CBE008DF}" dt="2021-11-02T00:04:16.074" v="174" actId="1076"/>
        <pc:sldMkLst>
          <pc:docMk/>
          <pc:sldMk cId="0" sldId="267"/>
        </pc:sldMkLst>
        <pc:spChg chg="mod">
          <ac:chgData name="Duc Nguyen" userId="S::nguyenducn@uni.coventry.ac.uk::bd5d9f8d-8289-4187-9c3a-7012b7e1dcee" providerId="AD" clId="Web-{AC58116A-1DE2-4250-B289-5164CBE008DF}" dt="2021-11-01T18:46:45.753" v="90" actId="20577"/>
          <ac:spMkLst>
            <pc:docMk/>
            <pc:sldMk cId="0" sldId="267"/>
            <ac:spMk id="2" creationId="{D36C3FD7-53A3-4651-B872-CEBA1541F755}"/>
          </ac:spMkLst>
        </pc:spChg>
        <pc:spChg chg="mod">
          <ac:chgData name="Duc Nguyen" userId="S::nguyenducn@uni.coventry.ac.uk::bd5d9f8d-8289-4187-9c3a-7012b7e1dcee" providerId="AD" clId="Web-{AC58116A-1DE2-4250-B289-5164CBE008DF}" dt="2021-11-02T00:04:16.074" v="174" actId="1076"/>
          <ac:spMkLst>
            <pc:docMk/>
            <pc:sldMk cId="0" sldId="267"/>
            <ac:spMk id="14" creationId="{04BA6508-3CDF-4E34-AB8C-649EAE3F4403}"/>
          </ac:spMkLst>
        </pc:spChg>
        <pc:spChg chg="mod">
          <ac:chgData name="Duc Nguyen" userId="S::nguyenducn@uni.coventry.ac.uk::bd5d9f8d-8289-4187-9c3a-7012b7e1dcee" providerId="AD" clId="Web-{AC58116A-1DE2-4250-B289-5164CBE008DF}" dt="2021-11-02T00:04:16.059" v="173" actId="1076"/>
          <ac:spMkLst>
            <pc:docMk/>
            <pc:sldMk cId="0" sldId="267"/>
            <ac:spMk id="15" creationId="{D550BD5B-CCB9-400B-A35C-47A22EACC8C5}"/>
          </ac:spMkLst>
        </pc:spChg>
        <pc:picChg chg="mod">
          <ac:chgData name="Duc Nguyen" userId="S::nguyenducn@uni.coventry.ac.uk::bd5d9f8d-8289-4187-9c3a-7012b7e1dcee" providerId="AD" clId="Web-{AC58116A-1DE2-4250-B289-5164CBE008DF}" dt="2021-11-01T18:54:21.905" v="126" actId="1076"/>
          <ac:picMkLst>
            <pc:docMk/>
            <pc:sldMk cId="0" sldId="267"/>
            <ac:picMk id="11" creationId="{0045BBFA-2739-48F9-9F23-59BA4C59A55D}"/>
          </ac:picMkLst>
        </pc:picChg>
      </pc:sldChg>
      <pc:sldChg chg="modSp">
        <pc:chgData name="Duc Nguyen" userId="S::nguyenducn@uni.coventry.ac.uk::bd5d9f8d-8289-4187-9c3a-7012b7e1dcee" providerId="AD" clId="Web-{AC58116A-1DE2-4250-B289-5164CBE008DF}" dt="2021-11-02T00:17:24.331" v="205" actId="20577"/>
        <pc:sldMkLst>
          <pc:docMk/>
          <pc:sldMk cId="0" sldId="270"/>
        </pc:sldMkLst>
        <pc:spChg chg="mod">
          <ac:chgData name="Duc Nguyen" userId="S::nguyenducn@uni.coventry.ac.uk::bd5d9f8d-8289-4187-9c3a-7012b7e1dcee" providerId="AD" clId="Web-{AC58116A-1DE2-4250-B289-5164CBE008DF}" dt="2021-11-02T00:16:54.346" v="200" actId="20577"/>
          <ac:spMkLst>
            <pc:docMk/>
            <pc:sldMk cId="0" sldId="270"/>
            <ac:spMk id="15" creationId="{7C8422EC-E8EF-4A30-BA19-3309D2D165E5}"/>
          </ac:spMkLst>
        </pc:spChg>
        <pc:spChg chg="mod">
          <ac:chgData name="Duc Nguyen" userId="S::nguyenducn@uni.coventry.ac.uk::bd5d9f8d-8289-4187-9c3a-7012b7e1dcee" providerId="AD" clId="Web-{AC58116A-1DE2-4250-B289-5164CBE008DF}" dt="2021-11-01T18:48:11.271" v="98" actId="20577"/>
          <ac:spMkLst>
            <pc:docMk/>
            <pc:sldMk cId="0" sldId="270"/>
            <ac:spMk id="21" creationId="{856AD9AE-B6B8-4E76-BB43-D7E0A355B37B}"/>
          </ac:spMkLst>
        </pc:spChg>
        <pc:spChg chg="mod">
          <ac:chgData name="Duc Nguyen" userId="S::nguyenducn@uni.coventry.ac.uk::bd5d9f8d-8289-4187-9c3a-7012b7e1dcee" providerId="AD" clId="Web-{AC58116A-1DE2-4250-B289-5164CBE008DF}" dt="2021-11-02T00:17:24.331" v="205" actId="20577"/>
          <ac:spMkLst>
            <pc:docMk/>
            <pc:sldMk cId="0" sldId="270"/>
            <ac:spMk id="381" creationId="{00000000-0000-0000-0000-000000000000}"/>
          </ac:spMkLst>
        </pc:spChg>
        <pc:picChg chg="mod">
          <ac:chgData name="Duc Nguyen" userId="S::nguyenducn@uni.coventry.ac.uk::bd5d9f8d-8289-4187-9c3a-7012b7e1dcee" providerId="AD" clId="Web-{AC58116A-1DE2-4250-B289-5164CBE008DF}" dt="2021-11-01T18:47:55.473" v="95" actId="14100"/>
          <ac:picMkLst>
            <pc:docMk/>
            <pc:sldMk cId="0" sldId="270"/>
            <ac:picMk id="22" creationId="{6F4C6CA1-60A2-4ADE-98EC-FA17B6714B04}"/>
          </ac:picMkLst>
        </pc:picChg>
      </pc:sldChg>
      <pc:sldChg chg="modSp">
        <pc:chgData name="Duc Nguyen" userId="S::nguyenducn@uni.coventry.ac.uk::bd5d9f8d-8289-4187-9c3a-7012b7e1dcee" providerId="AD" clId="Web-{AC58116A-1DE2-4250-B289-5164CBE008DF}" dt="2021-11-02T00:00:14.941" v="170" actId="20577"/>
        <pc:sldMkLst>
          <pc:docMk/>
          <pc:sldMk cId="0" sldId="276"/>
        </pc:sldMkLst>
        <pc:spChg chg="mod">
          <ac:chgData name="Duc Nguyen" userId="S::nguyenducn@uni.coventry.ac.uk::bd5d9f8d-8289-4187-9c3a-7012b7e1dcee" providerId="AD" clId="Web-{AC58116A-1DE2-4250-B289-5164CBE008DF}" dt="2021-11-02T00:00:14.941" v="170" actId="20577"/>
          <ac:spMkLst>
            <pc:docMk/>
            <pc:sldMk cId="0" sldId="276"/>
            <ac:spMk id="466" creationId="{00000000-0000-0000-0000-000000000000}"/>
          </ac:spMkLst>
        </pc:spChg>
      </pc:sldChg>
      <pc:sldChg chg="addSp modSp">
        <pc:chgData name="Duc Nguyen" userId="S::nguyenducn@uni.coventry.ac.uk::bd5d9f8d-8289-4187-9c3a-7012b7e1dcee" providerId="AD" clId="Web-{AC58116A-1DE2-4250-B289-5164CBE008DF}" dt="2021-11-02T00:19:30.413" v="223" actId="1076"/>
        <pc:sldMkLst>
          <pc:docMk/>
          <pc:sldMk cId="1812938501" sldId="300"/>
        </pc:sldMkLst>
        <pc:spChg chg="add mod">
          <ac:chgData name="Duc Nguyen" userId="S::nguyenducn@uni.coventry.ac.uk::bd5d9f8d-8289-4187-9c3a-7012b7e1dcee" providerId="AD" clId="Web-{AC58116A-1DE2-4250-B289-5164CBE008DF}" dt="2021-11-02T00:19:24.225" v="222" actId="1076"/>
          <ac:spMkLst>
            <pc:docMk/>
            <pc:sldMk cId="1812938501" sldId="300"/>
            <ac:spMk id="6" creationId="{EDDFED8E-4D58-4925-99AB-D3B7D478E44D}"/>
          </ac:spMkLst>
        </pc:spChg>
        <pc:spChg chg="add mod">
          <ac:chgData name="Duc Nguyen" userId="S::nguyenducn@uni.coventry.ac.uk::bd5d9f8d-8289-4187-9c3a-7012b7e1dcee" providerId="AD" clId="Web-{AC58116A-1DE2-4250-B289-5164CBE008DF}" dt="2021-11-02T00:19:30.413" v="223" actId="1076"/>
          <ac:spMkLst>
            <pc:docMk/>
            <pc:sldMk cId="1812938501" sldId="300"/>
            <ac:spMk id="7" creationId="{E484777D-61F5-4C96-B848-4D58CF6BE92E}"/>
          </ac:spMkLst>
        </pc:spChg>
        <pc:picChg chg="add mod">
          <ac:chgData name="Duc Nguyen" userId="S::nguyenducn@uni.coventry.ac.uk::bd5d9f8d-8289-4187-9c3a-7012b7e1dcee" providerId="AD" clId="Web-{AC58116A-1DE2-4250-B289-5164CBE008DF}" dt="2021-11-02T00:00:06.518" v="169" actId="1076"/>
          <ac:picMkLst>
            <pc:docMk/>
            <pc:sldMk cId="1812938501" sldId="300"/>
            <ac:picMk id="2" creationId="{A2765C89-8CF9-403C-831A-F613155A51F0}"/>
          </ac:picMkLst>
        </pc:picChg>
      </pc:sldChg>
    </pc:docChg>
  </pc:docChgLst>
  <pc:docChgLst>
    <pc:chgData name="Duc Nguyen" userId="S::nguyenducn@uni.coventry.ac.uk::bd5d9f8d-8289-4187-9c3a-7012b7e1dcee" providerId="AD" clId="Web-{6E2B7DB4-39AA-4C5A-AD64-AE3A373AE245}"/>
    <pc:docChg chg="delSld modSld">
      <pc:chgData name="Duc Nguyen" userId="S::nguyenducn@uni.coventry.ac.uk::bd5d9f8d-8289-4187-9c3a-7012b7e1dcee" providerId="AD" clId="Web-{6E2B7DB4-39AA-4C5A-AD64-AE3A373AE245}" dt="2021-10-23T18:35:22.647" v="1665" actId="14100"/>
      <pc:docMkLst>
        <pc:docMk/>
      </pc:docMkLst>
      <pc:sldChg chg="modSp">
        <pc:chgData name="Duc Nguyen" userId="S::nguyenducn@uni.coventry.ac.uk::bd5d9f8d-8289-4187-9c3a-7012b7e1dcee" providerId="AD" clId="Web-{6E2B7DB4-39AA-4C5A-AD64-AE3A373AE245}" dt="2021-10-23T16:38:53.318" v="158" actId="14100"/>
        <pc:sldMkLst>
          <pc:docMk/>
          <pc:sldMk cId="0" sldId="256"/>
        </pc:sldMkLst>
        <pc:spChg chg="mod">
          <ac:chgData name="Duc Nguyen" userId="S::nguyenducn@uni.coventry.ac.uk::bd5d9f8d-8289-4187-9c3a-7012b7e1dcee" providerId="AD" clId="Web-{6E2B7DB4-39AA-4C5A-AD64-AE3A373AE245}" dt="2021-10-23T16:38:53.318" v="158" actId="14100"/>
          <ac:spMkLst>
            <pc:docMk/>
            <pc:sldMk cId="0" sldId="256"/>
            <ac:spMk id="116" creationId="{00000000-0000-0000-0000-000000000000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6:38:47.037" v="157" actId="1076"/>
          <ac:spMkLst>
            <pc:docMk/>
            <pc:sldMk cId="0" sldId="256"/>
            <ac:spMk id="117" creationId="{00000000-0000-0000-0000-000000000000}"/>
          </ac:spMkLst>
        </pc:spChg>
      </pc:sldChg>
      <pc:sldChg chg="addSp delSp modSp">
        <pc:chgData name="Duc Nguyen" userId="S::nguyenducn@uni.coventry.ac.uk::bd5d9f8d-8289-4187-9c3a-7012b7e1dcee" providerId="AD" clId="Web-{6E2B7DB4-39AA-4C5A-AD64-AE3A373AE245}" dt="2021-10-23T18:30:30.436" v="1618" actId="1076"/>
        <pc:sldMkLst>
          <pc:docMk/>
          <pc:sldMk cId="0" sldId="257"/>
        </pc:sldMkLst>
        <pc:spChg chg="add del mod">
          <ac:chgData name="Duc Nguyen" userId="S::nguyenducn@uni.coventry.ac.uk::bd5d9f8d-8289-4187-9c3a-7012b7e1dcee" providerId="AD" clId="Web-{6E2B7DB4-39AA-4C5A-AD64-AE3A373AE245}" dt="2021-10-23T18:28:09.276" v="1567"/>
          <ac:spMkLst>
            <pc:docMk/>
            <pc:sldMk cId="0" sldId="257"/>
            <ac:spMk id="2" creationId="{78EEBC7E-B71A-4AAB-AFF3-D1CC1B2EEB8E}"/>
          </ac:spMkLst>
        </pc:spChg>
        <pc:spChg chg="add del">
          <ac:chgData name="Duc Nguyen" userId="S::nguyenducn@uni.coventry.ac.uk::bd5d9f8d-8289-4187-9c3a-7012b7e1dcee" providerId="AD" clId="Web-{6E2B7DB4-39AA-4C5A-AD64-AE3A373AE245}" dt="2021-10-23T18:27:53.416" v="1562"/>
          <ac:spMkLst>
            <pc:docMk/>
            <pc:sldMk cId="0" sldId="257"/>
            <ac:spMk id="3" creationId="{DEAEA066-5429-406D-AD56-60376367F59E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8:28:42.480" v="1577" actId="1076"/>
          <ac:spMkLst>
            <pc:docMk/>
            <pc:sldMk cId="0" sldId="257"/>
            <ac:spMk id="4" creationId="{24A9F308-5CE8-4C10-9020-D4F2D848526F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30:30.436" v="1618" actId="1076"/>
          <ac:spMkLst>
            <pc:docMk/>
            <pc:sldMk cId="0" sldId="257"/>
            <ac:spMk id="13" creationId="{4756D42C-39C5-478C-ABBD-508DC5A6C59F}"/>
          </ac:spMkLst>
        </pc:spChg>
        <pc:spChg chg="del">
          <ac:chgData name="Duc Nguyen" userId="S::nguyenducn@uni.coventry.ac.uk::bd5d9f8d-8289-4187-9c3a-7012b7e1dcee" providerId="AD" clId="Web-{6E2B7DB4-39AA-4C5A-AD64-AE3A373AE245}" dt="2021-10-23T18:27:20.197" v="1557"/>
          <ac:spMkLst>
            <pc:docMk/>
            <pc:sldMk cId="0" sldId="257"/>
            <ac:spMk id="14" creationId="{CF17E30B-1417-471E-A963-1A1E07A4E7C5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27:36.494" v="1558" actId="1076"/>
          <ac:spMkLst>
            <pc:docMk/>
            <pc:sldMk cId="0" sldId="257"/>
            <ac:spMk id="129" creationId="{00000000-0000-0000-0000-000000000000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27:44.260" v="1559" actId="1076"/>
          <ac:spMkLst>
            <pc:docMk/>
            <pc:sldMk cId="0" sldId="257"/>
            <ac:spMk id="131" creationId="{00000000-0000-0000-0000-000000000000}"/>
          </ac:spMkLst>
        </pc:spChg>
      </pc:sldChg>
      <pc:sldChg chg="addSp delSp modSp">
        <pc:chgData name="Duc Nguyen" userId="S::nguyenducn@uni.coventry.ac.uk::bd5d9f8d-8289-4187-9c3a-7012b7e1dcee" providerId="AD" clId="Web-{6E2B7DB4-39AA-4C5A-AD64-AE3A373AE245}" dt="2021-10-23T16:50:55.562" v="242" actId="1076"/>
        <pc:sldMkLst>
          <pc:docMk/>
          <pc:sldMk cId="0" sldId="258"/>
        </pc:sldMkLst>
        <pc:spChg chg="add mod ord">
          <ac:chgData name="Duc Nguyen" userId="S::nguyenducn@uni.coventry.ac.uk::bd5d9f8d-8289-4187-9c3a-7012b7e1dcee" providerId="AD" clId="Web-{6E2B7DB4-39AA-4C5A-AD64-AE3A373AE245}" dt="2021-10-23T16:43:38.456" v="195" actId="14100"/>
          <ac:spMkLst>
            <pc:docMk/>
            <pc:sldMk cId="0" sldId="258"/>
            <ac:spMk id="7" creationId="{D0273AC4-AE19-4933-AC8B-0B91E9731506}"/>
          </ac:spMkLst>
        </pc:spChg>
        <pc:spChg chg="add del">
          <ac:chgData name="Duc Nguyen" userId="S::nguyenducn@uni.coventry.ac.uk::bd5d9f8d-8289-4187-9c3a-7012b7e1dcee" providerId="AD" clId="Web-{6E2B7DB4-39AA-4C5A-AD64-AE3A373AE245}" dt="2021-10-23T16:46:45.852" v="214"/>
          <ac:spMkLst>
            <pc:docMk/>
            <pc:sldMk cId="0" sldId="258"/>
            <ac:spMk id="8" creationId="{8B663171-914E-44E4-B186-1E5001E7D6EF}"/>
          </ac:spMkLst>
        </pc:spChg>
        <pc:spChg chg="add mod ord">
          <ac:chgData name="Duc Nguyen" userId="S::nguyenducn@uni.coventry.ac.uk::bd5d9f8d-8289-4187-9c3a-7012b7e1dcee" providerId="AD" clId="Web-{6E2B7DB4-39AA-4C5A-AD64-AE3A373AE245}" dt="2021-10-23T16:43:22.487" v="193"/>
          <ac:spMkLst>
            <pc:docMk/>
            <pc:sldMk cId="0" sldId="258"/>
            <ac:spMk id="11" creationId="{E7342349-DA3B-4BEA-881F-783CB826F470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6:50:00.451" v="230" actId="20577"/>
          <ac:spMkLst>
            <pc:docMk/>
            <pc:sldMk cId="0" sldId="258"/>
            <ac:spMk id="148" creationId="{00000000-0000-0000-0000-000000000000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6:42:46.152" v="185" actId="1076"/>
          <ac:spMkLst>
            <pc:docMk/>
            <pc:sldMk cId="0" sldId="258"/>
            <ac:spMk id="149" creationId="{00000000-0000-0000-0000-000000000000}"/>
          </ac:spMkLst>
        </pc:spChg>
        <pc:picChg chg="add mod">
          <ac:chgData name="Duc Nguyen" userId="S::nguyenducn@uni.coventry.ac.uk::bd5d9f8d-8289-4187-9c3a-7012b7e1dcee" providerId="AD" clId="Web-{6E2B7DB4-39AA-4C5A-AD64-AE3A373AE245}" dt="2021-10-23T16:43:28.456" v="194" actId="1076"/>
          <ac:picMkLst>
            <pc:docMk/>
            <pc:sldMk cId="0" sldId="258"/>
            <ac:picMk id="10" creationId="{6A4ED577-8E0D-4559-A004-EF01BC1AB892}"/>
          </ac:picMkLst>
        </pc:picChg>
        <pc:picChg chg="add del mod">
          <ac:chgData name="Duc Nguyen" userId="S::nguyenducn@uni.coventry.ac.uk::bd5d9f8d-8289-4187-9c3a-7012b7e1dcee" providerId="AD" clId="Web-{6E2B7DB4-39AA-4C5A-AD64-AE3A373AE245}" dt="2021-10-23T16:46:48.789" v="215"/>
          <ac:picMkLst>
            <pc:docMk/>
            <pc:sldMk cId="0" sldId="258"/>
            <ac:picMk id="12" creationId="{F51C9E7D-F62F-436D-BB7E-390C6F8AFFAC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6:50:51.859" v="241" actId="1076"/>
          <ac:picMkLst>
            <pc:docMk/>
            <pc:sldMk cId="0" sldId="258"/>
            <ac:picMk id="13" creationId="{A6F3D0E1-31FC-457E-A008-06E9536F51CB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6:50:39.827" v="238" actId="1076"/>
          <ac:picMkLst>
            <pc:docMk/>
            <pc:sldMk cId="0" sldId="258"/>
            <ac:picMk id="16" creationId="{45A225A7-1921-4C22-969B-E967F85ED1AE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6:50:55.562" v="242" actId="1076"/>
          <ac:picMkLst>
            <pc:docMk/>
            <pc:sldMk cId="0" sldId="258"/>
            <ac:picMk id="17" creationId="{3793EF2F-D401-4E4F-B494-C109BDD39A51}"/>
          </ac:picMkLst>
        </pc:picChg>
      </pc:sldChg>
      <pc:sldChg chg="addSp delSp modSp modNotes">
        <pc:chgData name="Duc Nguyen" userId="S::nguyenducn@uni.coventry.ac.uk::bd5d9f8d-8289-4187-9c3a-7012b7e1dcee" providerId="AD" clId="Web-{6E2B7DB4-39AA-4C5A-AD64-AE3A373AE245}" dt="2021-10-23T18:26:19.523" v="1554" actId="1076"/>
        <pc:sldMkLst>
          <pc:docMk/>
          <pc:sldMk cId="0" sldId="259"/>
        </pc:sldMkLst>
        <pc:spChg chg="del mod">
          <ac:chgData name="Duc Nguyen" userId="S::nguyenducn@uni.coventry.ac.uk::bd5d9f8d-8289-4187-9c3a-7012b7e1dcee" providerId="AD" clId="Web-{6E2B7DB4-39AA-4C5A-AD64-AE3A373AE245}" dt="2021-10-23T16:51:28.438" v="244"/>
          <ac:spMkLst>
            <pc:docMk/>
            <pc:sldMk cId="0" sldId="259"/>
            <ac:spMk id="4" creationId="{4A5725F3-D51F-4A80-ABC5-012BF2672537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6:20:41.007" v="11" actId="1076"/>
          <ac:spMkLst>
            <pc:docMk/>
            <pc:sldMk cId="0" sldId="259"/>
            <ac:spMk id="5" creationId="{9F9F216D-F7DC-41E4-85E8-75C76130F88D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6:20:30.944" v="10" actId="1076"/>
          <ac:spMkLst>
            <pc:docMk/>
            <pc:sldMk cId="0" sldId="259"/>
            <ac:spMk id="9" creationId="{9A76ABE8-58B0-44BB-8CCA-2D7B0F4F74CC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6:53:14.332" v="259" actId="14100"/>
          <ac:spMkLst>
            <pc:docMk/>
            <pc:sldMk cId="0" sldId="259"/>
            <ac:spMk id="14" creationId="{70E1FB3F-BD61-4BB9-A7C2-0313F3F38A49}"/>
          </ac:spMkLst>
        </pc:spChg>
        <pc:spChg chg="add mod ord">
          <ac:chgData name="Duc Nguyen" userId="S::nguyenducn@uni.coventry.ac.uk::bd5d9f8d-8289-4187-9c3a-7012b7e1dcee" providerId="AD" clId="Web-{6E2B7DB4-39AA-4C5A-AD64-AE3A373AE245}" dt="2021-10-23T16:52:27.705" v="250" actId="14100"/>
          <ac:spMkLst>
            <pc:docMk/>
            <pc:sldMk cId="0" sldId="259"/>
            <ac:spMk id="25" creationId="{C5E2C2DA-E753-41A4-9433-8D168D33C7D8}"/>
          </ac:spMkLst>
        </pc:spChg>
        <pc:picChg chg="mod">
          <ac:chgData name="Duc Nguyen" userId="S::nguyenducn@uni.coventry.ac.uk::bd5d9f8d-8289-4187-9c3a-7012b7e1dcee" providerId="AD" clId="Web-{6E2B7DB4-39AA-4C5A-AD64-AE3A373AE245}" dt="2021-10-23T16:31:15.524" v="94" actId="1076"/>
          <ac:picMkLst>
            <pc:docMk/>
            <pc:sldMk cId="0" sldId="259"/>
            <ac:picMk id="3" creationId="{5FA42A5F-7BCF-4712-83B7-A8A34B9FDC34}"/>
          </ac:picMkLst>
        </pc:picChg>
        <pc:picChg chg="add del mod">
          <ac:chgData name="Duc Nguyen" userId="S::nguyenducn@uni.coventry.ac.uk::bd5d9f8d-8289-4187-9c3a-7012b7e1dcee" providerId="AD" clId="Web-{6E2B7DB4-39AA-4C5A-AD64-AE3A373AE245}" dt="2021-10-23T16:28:12.363" v="51"/>
          <ac:picMkLst>
            <pc:docMk/>
            <pc:sldMk cId="0" sldId="259"/>
            <ac:picMk id="7" creationId="{A85FF763-49B4-44FC-89DB-C6E2463479E0}"/>
          </ac:picMkLst>
        </pc:picChg>
        <pc:picChg chg="mod">
          <ac:chgData name="Duc Nguyen" userId="S::nguyenducn@uni.coventry.ac.uk::bd5d9f8d-8289-4187-9c3a-7012b7e1dcee" providerId="AD" clId="Web-{6E2B7DB4-39AA-4C5A-AD64-AE3A373AE245}" dt="2021-10-23T16:31:48.885" v="101" actId="1076"/>
          <ac:picMkLst>
            <pc:docMk/>
            <pc:sldMk cId="0" sldId="259"/>
            <ac:picMk id="8" creationId="{1335CF11-F504-4EBF-B3EC-AEAF462D5032}"/>
          </ac:picMkLst>
        </pc:picChg>
        <pc:picChg chg="mod">
          <ac:chgData name="Duc Nguyen" userId="S::nguyenducn@uni.coventry.ac.uk::bd5d9f8d-8289-4187-9c3a-7012b7e1dcee" providerId="AD" clId="Web-{6E2B7DB4-39AA-4C5A-AD64-AE3A373AE245}" dt="2021-10-23T16:25:08.967" v="31" actId="1076"/>
          <ac:picMkLst>
            <pc:docMk/>
            <pc:sldMk cId="0" sldId="259"/>
            <ac:picMk id="11" creationId="{BC74DFE5-091C-419B-B1FA-4EC97E7309AE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6:52:42.190" v="252" actId="1076"/>
          <ac:picMkLst>
            <pc:docMk/>
            <pc:sldMk cId="0" sldId="259"/>
            <ac:picMk id="12" creationId="{574B12CE-0387-4F02-A2A3-CD58DEC61E01}"/>
          </ac:picMkLst>
        </pc:picChg>
        <pc:picChg chg="mod">
          <ac:chgData name="Duc Nguyen" userId="S::nguyenducn@uni.coventry.ac.uk::bd5d9f8d-8289-4187-9c3a-7012b7e1dcee" providerId="AD" clId="Web-{6E2B7DB4-39AA-4C5A-AD64-AE3A373AE245}" dt="2021-10-23T16:24:38.107" v="23" actId="1076"/>
          <ac:picMkLst>
            <pc:docMk/>
            <pc:sldMk cId="0" sldId="259"/>
            <ac:picMk id="13" creationId="{57D20D8B-27BB-4546-8531-B67FDD9C604F}"/>
          </ac:picMkLst>
        </pc:picChg>
        <pc:picChg chg="mod">
          <ac:chgData name="Duc Nguyen" userId="S::nguyenducn@uni.coventry.ac.uk::bd5d9f8d-8289-4187-9c3a-7012b7e1dcee" providerId="AD" clId="Web-{6E2B7DB4-39AA-4C5A-AD64-AE3A373AE245}" dt="2021-10-23T16:31:52.728" v="102" actId="1076"/>
          <ac:picMkLst>
            <pc:docMk/>
            <pc:sldMk cId="0" sldId="259"/>
            <ac:picMk id="15" creationId="{781F8C24-08A6-4E4C-AD24-13F25A86A7AB}"/>
          </ac:picMkLst>
        </pc:picChg>
        <pc:picChg chg="mod">
          <ac:chgData name="Duc Nguyen" userId="S::nguyenducn@uni.coventry.ac.uk::bd5d9f8d-8289-4187-9c3a-7012b7e1dcee" providerId="AD" clId="Web-{6E2B7DB4-39AA-4C5A-AD64-AE3A373AE245}" dt="2021-10-23T16:24:51.326" v="26" actId="1076"/>
          <ac:picMkLst>
            <pc:docMk/>
            <pc:sldMk cId="0" sldId="259"/>
            <ac:picMk id="16" creationId="{4A963343-8076-468A-B608-3A27C67C51C9}"/>
          </ac:picMkLst>
        </pc:picChg>
        <pc:picChg chg="mod">
          <ac:chgData name="Duc Nguyen" userId="S::nguyenducn@uni.coventry.ac.uk::bd5d9f8d-8289-4187-9c3a-7012b7e1dcee" providerId="AD" clId="Web-{6E2B7DB4-39AA-4C5A-AD64-AE3A373AE245}" dt="2021-10-23T16:25:03.389" v="29" actId="1076"/>
          <ac:picMkLst>
            <pc:docMk/>
            <pc:sldMk cId="0" sldId="259"/>
            <ac:picMk id="17" creationId="{AF2D25FC-D978-442A-A3C5-7B666BF80A5C}"/>
          </ac:picMkLst>
        </pc:picChg>
        <pc:picChg chg="mod">
          <ac:chgData name="Duc Nguyen" userId="S::nguyenducn@uni.coventry.ac.uk::bd5d9f8d-8289-4187-9c3a-7012b7e1dcee" providerId="AD" clId="Web-{6E2B7DB4-39AA-4C5A-AD64-AE3A373AE245}" dt="2021-10-23T16:31:02.446" v="90" actId="1076"/>
          <ac:picMkLst>
            <pc:docMk/>
            <pc:sldMk cId="0" sldId="259"/>
            <ac:picMk id="18" creationId="{AEADD6CF-0F6A-4AD3-B1B3-A3A7D6C8EFCB}"/>
          </ac:picMkLst>
        </pc:picChg>
        <pc:picChg chg="mod">
          <ac:chgData name="Duc Nguyen" userId="S::nguyenducn@uni.coventry.ac.uk::bd5d9f8d-8289-4187-9c3a-7012b7e1dcee" providerId="AD" clId="Web-{6E2B7DB4-39AA-4C5A-AD64-AE3A373AE245}" dt="2021-10-23T16:25:41.515" v="39" actId="1076"/>
          <ac:picMkLst>
            <pc:docMk/>
            <pc:sldMk cId="0" sldId="259"/>
            <ac:picMk id="19" creationId="{2B36CA3F-A546-4BE2-B3B6-E34F61F69158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8:26:19.523" v="1554" actId="1076"/>
          <ac:picMkLst>
            <pc:docMk/>
            <pc:sldMk cId="0" sldId="259"/>
            <ac:picMk id="22" creationId="{0F55DB0B-816D-47B2-8478-224F209D1F2B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8:26:13.304" v="1553" actId="1076"/>
          <ac:picMkLst>
            <pc:docMk/>
            <pc:sldMk cId="0" sldId="259"/>
            <ac:picMk id="23" creationId="{26623C09-E8FA-4107-9CBB-F411A382D713}"/>
          </ac:picMkLst>
        </pc:picChg>
      </pc:sldChg>
      <pc:sldChg chg="addSp delSp modSp">
        <pc:chgData name="Duc Nguyen" userId="S::nguyenducn@uni.coventry.ac.uk::bd5d9f8d-8289-4187-9c3a-7012b7e1dcee" providerId="AD" clId="Web-{6E2B7DB4-39AA-4C5A-AD64-AE3A373AE245}" dt="2021-10-23T18:25:28.100" v="1552"/>
        <pc:sldMkLst>
          <pc:docMk/>
          <pc:sldMk cId="0" sldId="261"/>
        </pc:sldMkLst>
        <pc:spChg chg="add del mod">
          <ac:chgData name="Duc Nguyen" userId="S::nguyenducn@uni.coventry.ac.uk::bd5d9f8d-8289-4187-9c3a-7012b7e1dcee" providerId="AD" clId="Web-{6E2B7DB4-39AA-4C5A-AD64-AE3A373AE245}" dt="2021-10-23T18:25:28.100" v="1552"/>
          <ac:spMkLst>
            <pc:docMk/>
            <pc:sldMk cId="0" sldId="261"/>
            <ac:spMk id="4" creationId="{90E09681-69FC-4F2C-960B-A4CC262E76A5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25:21.865" v="1550" actId="1076"/>
          <ac:spMkLst>
            <pc:docMk/>
            <pc:sldMk cId="0" sldId="261"/>
            <ac:spMk id="181" creationId="{00000000-0000-0000-0000-000000000000}"/>
          </ac:spMkLst>
        </pc:spChg>
        <pc:spChg chg="del">
          <ac:chgData name="Duc Nguyen" userId="S::nguyenducn@uni.coventry.ac.uk::bd5d9f8d-8289-4187-9c3a-7012b7e1dcee" providerId="AD" clId="Web-{6E2B7DB4-39AA-4C5A-AD64-AE3A373AE245}" dt="2021-10-23T18:25:15.975" v="1549"/>
          <ac:spMkLst>
            <pc:docMk/>
            <pc:sldMk cId="0" sldId="261"/>
            <ac:spMk id="182" creationId="{00000000-0000-0000-0000-000000000000}"/>
          </ac:spMkLst>
        </pc:spChg>
      </pc:sldChg>
      <pc:sldChg chg="del">
        <pc:chgData name="Duc Nguyen" userId="S::nguyenducn@uni.coventry.ac.uk::bd5d9f8d-8289-4187-9c3a-7012b7e1dcee" providerId="AD" clId="Web-{6E2B7DB4-39AA-4C5A-AD64-AE3A373AE245}" dt="2021-10-23T17:54:00.875" v="1024"/>
        <pc:sldMkLst>
          <pc:docMk/>
          <pc:sldMk cId="0" sldId="262"/>
        </pc:sldMkLst>
      </pc:sldChg>
      <pc:sldChg chg="del">
        <pc:chgData name="Duc Nguyen" userId="S::nguyenducn@uni.coventry.ac.uk::bd5d9f8d-8289-4187-9c3a-7012b7e1dcee" providerId="AD" clId="Web-{6E2B7DB4-39AA-4C5A-AD64-AE3A373AE245}" dt="2021-10-23T16:55:52.731" v="265"/>
        <pc:sldMkLst>
          <pc:docMk/>
          <pc:sldMk cId="0" sldId="265"/>
        </pc:sldMkLst>
      </pc:sldChg>
      <pc:sldChg chg="addSp delSp modSp">
        <pc:chgData name="Duc Nguyen" userId="S::nguyenducn@uni.coventry.ac.uk::bd5d9f8d-8289-4187-9c3a-7012b7e1dcee" providerId="AD" clId="Web-{6E2B7DB4-39AA-4C5A-AD64-AE3A373AE245}" dt="2021-10-23T18:21:47.047" v="1529" actId="20577"/>
        <pc:sldMkLst>
          <pc:docMk/>
          <pc:sldMk cId="0" sldId="266"/>
        </pc:sldMkLst>
        <pc:spChg chg="add mod">
          <ac:chgData name="Duc Nguyen" userId="S::nguyenducn@uni.coventry.ac.uk::bd5d9f8d-8289-4187-9c3a-7012b7e1dcee" providerId="AD" clId="Web-{6E2B7DB4-39AA-4C5A-AD64-AE3A373AE245}" dt="2021-10-23T16:56:58.186" v="274" actId="20577"/>
          <ac:spMkLst>
            <pc:docMk/>
            <pc:sldMk cId="0" sldId="266"/>
            <ac:spMk id="3" creationId="{98F1480A-DFF7-4E8B-85E0-2E369C1430E1}"/>
          </ac:spMkLst>
        </pc:spChg>
        <pc:spChg chg="add del mod ord">
          <ac:chgData name="Duc Nguyen" userId="S::nguyenducn@uni.coventry.ac.uk::bd5d9f8d-8289-4187-9c3a-7012b7e1dcee" providerId="AD" clId="Web-{6E2B7DB4-39AA-4C5A-AD64-AE3A373AE245}" dt="2021-10-23T16:59:38.144" v="298"/>
          <ac:spMkLst>
            <pc:docMk/>
            <pc:sldMk cId="0" sldId="266"/>
            <ac:spMk id="5" creationId="{C13FA671-756C-427C-84C8-7ECC6B497F43}"/>
          </ac:spMkLst>
        </pc:spChg>
        <pc:spChg chg="add mod ord">
          <ac:chgData name="Duc Nguyen" userId="S::nguyenducn@uni.coventry.ac.uk::bd5d9f8d-8289-4187-9c3a-7012b7e1dcee" providerId="AD" clId="Web-{6E2B7DB4-39AA-4C5A-AD64-AE3A373AE245}" dt="2021-10-23T17:00:39.051" v="309" actId="1076"/>
          <ac:spMkLst>
            <pc:docMk/>
            <pc:sldMk cId="0" sldId="266"/>
            <ac:spMk id="6" creationId="{46F11C66-5EE1-41AF-BEA3-9D41B172BF5F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7:11:30.585" v="374" actId="14100"/>
          <ac:spMkLst>
            <pc:docMk/>
            <pc:sldMk cId="0" sldId="266"/>
            <ac:spMk id="9" creationId="{C02C8E52-B4D1-40D2-BBE9-0A51DBB63E7F}"/>
          </ac:spMkLst>
        </pc:spChg>
        <pc:spChg chg="del mod">
          <ac:chgData name="Duc Nguyen" userId="S::nguyenducn@uni.coventry.ac.uk::bd5d9f8d-8289-4187-9c3a-7012b7e1dcee" providerId="AD" clId="Web-{6E2B7DB4-39AA-4C5A-AD64-AE3A373AE245}" dt="2021-10-23T16:57:08.186" v="276"/>
          <ac:spMkLst>
            <pc:docMk/>
            <pc:sldMk cId="0" sldId="266"/>
            <ac:spMk id="10" creationId="{FE27CCFE-7EA9-444C-8B88-8E4C10B5B0CE}"/>
          </ac:spMkLst>
        </pc:spChg>
        <pc:spChg chg="add mod ord">
          <ac:chgData name="Duc Nguyen" userId="S::nguyenducn@uni.coventry.ac.uk::bd5d9f8d-8289-4187-9c3a-7012b7e1dcee" providerId="AD" clId="Web-{6E2B7DB4-39AA-4C5A-AD64-AE3A373AE245}" dt="2021-10-23T17:01:10.115" v="313" actId="1076"/>
          <ac:spMkLst>
            <pc:docMk/>
            <pc:sldMk cId="0" sldId="266"/>
            <ac:spMk id="14" creationId="{DE77F289-E54E-4809-98E5-A84103E67BC2}"/>
          </ac:spMkLst>
        </pc:spChg>
        <pc:spChg chg="add mod ord">
          <ac:chgData name="Duc Nguyen" userId="S::nguyenducn@uni.coventry.ac.uk::bd5d9f8d-8289-4187-9c3a-7012b7e1dcee" providerId="AD" clId="Web-{6E2B7DB4-39AA-4C5A-AD64-AE3A373AE245}" dt="2021-10-23T17:03:43.775" v="339" actId="1076"/>
          <ac:spMkLst>
            <pc:docMk/>
            <pc:sldMk cId="0" sldId="266"/>
            <ac:spMk id="15" creationId="{6E5189FD-B4AC-44E9-A1D1-13F15FAC02DC}"/>
          </ac:spMkLst>
        </pc:spChg>
        <pc:spChg chg="add mod ord">
          <ac:chgData name="Duc Nguyen" userId="S::nguyenducn@uni.coventry.ac.uk::bd5d9f8d-8289-4187-9c3a-7012b7e1dcee" providerId="AD" clId="Web-{6E2B7DB4-39AA-4C5A-AD64-AE3A373AE245}" dt="2021-10-23T17:12:48.024" v="378" actId="1076"/>
          <ac:spMkLst>
            <pc:docMk/>
            <pc:sldMk cId="0" sldId="266"/>
            <ac:spMk id="16" creationId="{E84CD4FC-7071-4092-876A-599FB0A7460E}"/>
          </ac:spMkLst>
        </pc:spChg>
        <pc:spChg chg="add del">
          <ac:chgData name="Duc Nguyen" userId="S::nguyenducn@uni.coventry.ac.uk::bd5d9f8d-8289-4187-9c3a-7012b7e1dcee" providerId="AD" clId="Web-{6E2B7DB4-39AA-4C5A-AD64-AE3A373AE245}" dt="2021-10-23T17:08:43.862" v="342"/>
          <ac:spMkLst>
            <pc:docMk/>
            <pc:sldMk cId="0" sldId="266"/>
            <ac:spMk id="18" creationId="{CB1F7F73-1CBB-4A04-87BD-8111F835B460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7:11:13.256" v="371" actId="14100"/>
          <ac:spMkLst>
            <pc:docMk/>
            <pc:sldMk cId="0" sldId="266"/>
            <ac:spMk id="22" creationId="{E22F78B8-AB78-477B-A8CB-F508894385AB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7:11:45.163" v="377" actId="14100"/>
          <ac:spMkLst>
            <pc:docMk/>
            <pc:sldMk cId="0" sldId="266"/>
            <ac:spMk id="23" creationId="{CFACAEE6-6F2A-4F60-8BAD-64CBD20A3089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7:12:53.384" v="379" actId="1076"/>
          <ac:spMkLst>
            <pc:docMk/>
            <pc:sldMk cId="0" sldId="266"/>
            <ac:spMk id="24" creationId="{21677185-2F58-4F53-A757-94364BBD8635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7:02:39.414" v="332" actId="20577"/>
          <ac:spMkLst>
            <pc:docMk/>
            <pc:sldMk cId="0" sldId="266"/>
            <ac:spMk id="68" creationId="{D848E86C-409D-4445-A270-F6AAE9F7AE10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21:47.047" v="1529" actId="20577"/>
          <ac:spMkLst>
            <pc:docMk/>
            <pc:sldMk cId="0" sldId="266"/>
            <ac:spMk id="74" creationId="{AFCE7360-38FD-43D5-B197-49B0DF8E462E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21:23.140" v="1527" actId="20577"/>
          <ac:spMkLst>
            <pc:docMk/>
            <pc:sldMk cId="0" sldId="266"/>
            <ac:spMk id="78" creationId="{5B9B5609-A4FC-4F9A-B3D9-AC040E59AC31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7:00:44.755" v="310" actId="1076"/>
          <ac:spMkLst>
            <pc:docMk/>
            <pc:sldMk cId="0" sldId="266"/>
            <ac:spMk id="290" creationId="{00000000-0000-0000-0000-000000000000}"/>
          </ac:spMkLst>
        </pc:spChg>
        <pc:picChg chg="add mod">
          <ac:chgData name="Duc Nguyen" userId="S::nguyenducn@uni.coventry.ac.uk::bd5d9f8d-8289-4187-9c3a-7012b7e1dcee" providerId="AD" clId="Web-{6E2B7DB4-39AA-4C5A-AD64-AE3A373AE245}" dt="2021-10-23T16:58:01.797" v="283" actId="1076"/>
          <ac:picMkLst>
            <pc:docMk/>
            <pc:sldMk cId="0" sldId="266"/>
            <ac:picMk id="4" creationId="{266D05AA-F276-45B9-A071-8E26153F6934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7:03:51.557" v="340" actId="14100"/>
          <ac:picMkLst>
            <pc:docMk/>
            <pc:sldMk cId="0" sldId="266"/>
            <ac:picMk id="7" creationId="{1DA626D3-3E4F-4F9F-AE4B-8458273F8B45}"/>
          </ac:picMkLst>
        </pc:picChg>
        <pc:picChg chg="add del mod">
          <ac:chgData name="Duc Nguyen" userId="S::nguyenducn@uni.coventry.ac.uk::bd5d9f8d-8289-4187-9c3a-7012b7e1dcee" providerId="AD" clId="Web-{6E2B7DB4-39AA-4C5A-AD64-AE3A373AE245}" dt="2021-10-23T16:58:46.689" v="290"/>
          <ac:picMkLst>
            <pc:docMk/>
            <pc:sldMk cId="0" sldId="266"/>
            <ac:picMk id="11" creationId="{A2167B88-C31B-46FA-AAD4-89C9020A4321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7:09:15.487" v="346" actId="1076"/>
          <ac:picMkLst>
            <pc:docMk/>
            <pc:sldMk cId="0" sldId="266"/>
            <ac:picMk id="19" creationId="{57BBAB64-7649-4BCE-9898-78201C50EAF9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7:09:33.285" v="350" actId="1076"/>
          <ac:picMkLst>
            <pc:docMk/>
            <pc:sldMk cId="0" sldId="266"/>
            <ac:picMk id="20" creationId="{10C5CE0F-2820-41B4-B285-FDF757DC6B11}"/>
          </ac:picMkLst>
        </pc:picChg>
      </pc:sldChg>
      <pc:sldChg chg="addSp delSp modSp">
        <pc:chgData name="Duc Nguyen" userId="S::nguyenducn@uni.coventry.ac.uk::bd5d9f8d-8289-4187-9c3a-7012b7e1dcee" providerId="AD" clId="Web-{6E2B7DB4-39AA-4C5A-AD64-AE3A373AE245}" dt="2021-10-23T17:53:22.858" v="1023" actId="1076"/>
        <pc:sldMkLst>
          <pc:docMk/>
          <pc:sldMk cId="0" sldId="267"/>
        </pc:sldMkLst>
        <pc:spChg chg="add mod">
          <ac:chgData name="Duc Nguyen" userId="S::nguyenducn@uni.coventry.ac.uk::bd5d9f8d-8289-4187-9c3a-7012b7e1dcee" providerId="AD" clId="Web-{6E2B7DB4-39AA-4C5A-AD64-AE3A373AE245}" dt="2021-10-23T17:13:40.729" v="386" actId="20577"/>
          <ac:spMkLst>
            <pc:docMk/>
            <pc:sldMk cId="0" sldId="267"/>
            <ac:spMk id="2" creationId="{D36C3FD7-53A3-4651-B872-CEBA1541F755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7:52:07.747" v="1015" actId="1076"/>
          <ac:spMkLst>
            <pc:docMk/>
            <pc:sldMk cId="0" sldId="267"/>
            <ac:spMk id="3" creationId="{7508CF4E-958A-47D1-B1A9-B3D8E4AADD8D}"/>
          </ac:spMkLst>
        </pc:spChg>
        <pc:spChg chg="del">
          <ac:chgData name="Duc Nguyen" userId="S::nguyenducn@uni.coventry.ac.uk::bd5d9f8d-8289-4187-9c3a-7012b7e1dcee" providerId="AD" clId="Web-{6E2B7DB4-39AA-4C5A-AD64-AE3A373AE245}" dt="2021-10-23T17:13:43.432" v="387"/>
          <ac:spMkLst>
            <pc:docMk/>
            <pc:sldMk cId="0" sldId="267"/>
            <ac:spMk id="4" creationId="{8DE246AA-9775-4253-A5CE-A30C2A69456A}"/>
          </ac:spMkLst>
        </pc:spChg>
        <pc:spChg chg="del mod">
          <ac:chgData name="Duc Nguyen" userId="S::nguyenducn@uni.coventry.ac.uk::bd5d9f8d-8289-4187-9c3a-7012b7e1dcee" providerId="AD" clId="Web-{6E2B7DB4-39AA-4C5A-AD64-AE3A373AE245}" dt="2021-10-23T17:29:00.505" v="636"/>
          <ac:spMkLst>
            <pc:docMk/>
            <pc:sldMk cId="0" sldId="267"/>
            <ac:spMk id="6" creationId="{70C172E3-02A9-48A0-A1B2-8723229D69F4}"/>
          </ac:spMkLst>
        </pc:spChg>
        <pc:spChg chg="add mod ord">
          <ac:chgData name="Duc Nguyen" userId="S::nguyenducn@uni.coventry.ac.uk::bd5d9f8d-8289-4187-9c3a-7012b7e1dcee" providerId="AD" clId="Web-{6E2B7DB4-39AA-4C5A-AD64-AE3A373AE245}" dt="2021-10-23T17:51:01.870" v="1001" actId="1076"/>
          <ac:spMkLst>
            <pc:docMk/>
            <pc:sldMk cId="0" sldId="267"/>
            <ac:spMk id="12" creationId="{08EE7D27-2166-4B4F-A542-275559C438CD}"/>
          </ac:spMkLst>
        </pc:spChg>
        <pc:spChg chg="add mod ord">
          <ac:chgData name="Duc Nguyen" userId="S::nguyenducn@uni.coventry.ac.uk::bd5d9f8d-8289-4187-9c3a-7012b7e1dcee" providerId="AD" clId="Web-{6E2B7DB4-39AA-4C5A-AD64-AE3A373AE245}" dt="2021-10-23T17:50:46.744" v="997" actId="1076"/>
          <ac:spMkLst>
            <pc:docMk/>
            <pc:sldMk cId="0" sldId="267"/>
            <ac:spMk id="13" creationId="{B0C225F1-E59E-414F-849E-2FBFCD6E75FB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7:51:01.886" v="1002" actId="1076"/>
          <ac:spMkLst>
            <pc:docMk/>
            <pc:sldMk cId="0" sldId="267"/>
            <ac:spMk id="14" creationId="{04BA6508-3CDF-4E34-AB8C-649EAE3F4403}"/>
          </ac:spMkLst>
        </pc:spChg>
        <pc:spChg chg="add mod ord">
          <ac:chgData name="Duc Nguyen" userId="S::nguyenducn@uni.coventry.ac.uk::bd5d9f8d-8289-4187-9c3a-7012b7e1dcee" providerId="AD" clId="Web-{6E2B7DB4-39AA-4C5A-AD64-AE3A373AE245}" dt="2021-10-23T17:53:05.233" v="1022" actId="20577"/>
          <ac:spMkLst>
            <pc:docMk/>
            <pc:sldMk cId="0" sldId="267"/>
            <ac:spMk id="15" creationId="{D550BD5B-CCB9-400B-A35C-47A22EACC8C5}"/>
          </ac:spMkLst>
        </pc:spChg>
        <pc:spChg chg="add mod ord">
          <ac:chgData name="Duc Nguyen" userId="S::nguyenducn@uni.coventry.ac.uk::bd5d9f8d-8289-4187-9c3a-7012b7e1dcee" providerId="AD" clId="Web-{6E2B7DB4-39AA-4C5A-AD64-AE3A373AE245}" dt="2021-10-23T17:53:01.670" v="1021" actId="1076"/>
          <ac:spMkLst>
            <pc:docMk/>
            <pc:sldMk cId="0" sldId="267"/>
            <ac:spMk id="16" creationId="{C2FFF691-608F-4E4D-9A05-6B7E5CEE3053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7:52:21.466" v="1017" actId="20577"/>
          <ac:spMkLst>
            <pc:docMk/>
            <pc:sldMk cId="0" sldId="267"/>
            <ac:spMk id="17" creationId="{CA0AE2FF-831F-486C-86E5-525EFFFB5135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7:48:47.741" v="986" actId="14100"/>
          <ac:spMkLst>
            <pc:docMk/>
            <pc:sldMk cId="0" sldId="267"/>
            <ac:spMk id="18" creationId="{B13F4219-FCD5-438F-8174-A7BDB29A1930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7:52:15.247" v="1016" actId="1076"/>
          <ac:spMkLst>
            <pc:docMk/>
            <pc:sldMk cId="0" sldId="267"/>
            <ac:spMk id="19" creationId="{B36FE0D4-423D-479A-A087-3E0B346B2689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7:51:21.792" v="1006" actId="1076"/>
          <ac:spMkLst>
            <pc:docMk/>
            <pc:sldMk cId="0" sldId="267"/>
            <ac:spMk id="22" creationId="{E8D29D4E-B439-41B2-A65F-2AE85C2D8BD6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7:51:32.043" v="1008" actId="1076"/>
          <ac:spMkLst>
            <pc:docMk/>
            <pc:sldMk cId="0" sldId="267"/>
            <ac:spMk id="23" creationId="{3BFDDBF0-BADF-4843-B602-0911C7253007}"/>
          </ac:spMkLst>
        </pc:spChg>
        <pc:picChg chg="mod">
          <ac:chgData name="Duc Nguyen" userId="S::nguyenducn@uni.coventry.ac.uk::bd5d9f8d-8289-4187-9c3a-7012b7e1dcee" providerId="AD" clId="Web-{6E2B7DB4-39AA-4C5A-AD64-AE3A373AE245}" dt="2021-10-23T17:53:22.858" v="1023" actId="1076"/>
          <ac:picMkLst>
            <pc:docMk/>
            <pc:sldMk cId="0" sldId="267"/>
            <ac:picMk id="7" creationId="{287B4331-4AB3-4BAB-9399-FD5FCC42C62A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7:51:59.621" v="1014" actId="1076"/>
          <ac:picMkLst>
            <pc:docMk/>
            <pc:sldMk cId="0" sldId="267"/>
            <ac:picMk id="9" creationId="{F2EC00E5-C957-4C72-A967-F1C7B8675072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7:50:46.760" v="999" actId="1076"/>
          <ac:picMkLst>
            <pc:docMk/>
            <pc:sldMk cId="0" sldId="267"/>
            <ac:picMk id="10" creationId="{CA7AEA7C-E98F-45FD-8D3E-DEBAE14108EF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7:51:06.698" v="1003" actId="1076"/>
          <ac:picMkLst>
            <pc:docMk/>
            <pc:sldMk cId="0" sldId="267"/>
            <ac:picMk id="11" creationId="{0045BBFA-2739-48F9-9F23-59BA4C59A55D}"/>
          </ac:picMkLst>
        </pc:picChg>
        <pc:picChg chg="add del mod">
          <ac:chgData name="Duc Nguyen" userId="S::nguyenducn@uni.coventry.ac.uk::bd5d9f8d-8289-4187-9c3a-7012b7e1dcee" providerId="AD" clId="Web-{6E2B7DB4-39AA-4C5A-AD64-AE3A373AE245}" dt="2021-10-23T17:39:01.928" v="802"/>
          <ac:picMkLst>
            <pc:docMk/>
            <pc:sldMk cId="0" sldId="267"/>
            <ac:picMk id="20" creationId="{3D7A871B-18E2-442F-B023-3DC485C5579A}"/>
          </ac:picMkLst>
        </pc:picChg>
        <pc:picChg chg="add mod">
          <ac:chgData name="Duc Nguyen" userId="S::nguyenducn@uni.coventry.ac.uk::bd5d9f8d-8289-4187-9c3a-7012b7e1dcee" providerId="AD" clId="Web-{6E2B7DB4-39AA-4C5A-AD64-AE3A373AE245}" dt="2021-10-23T17:48:54.507" v="987" actId="14100"/>
          <ac:picMkLst>
            <pc:docMk/>
            <pc:sldMk cId="0" sldId="267"/>
            <ac:picMk id="21" creationId="{22E6EABB-F721-4FAD-8829-71D15C46808C}"/>
          </ac:picMkLst>
        </pc:picChg>
      </pc:sldChg>
      <pc:sldChg chg="del">
        <pc:chgData name="Duc Nguyen" userId="S::nguyenducn@uni.coventry.ac.uk::bd5d9f8d-8289-4187-9c3a-7012b7e1dcee" providerId="AD" clId="Web-{6E2B7DB4-39AA-4C5A-AD64-AE3A373AE245}" dt="2021-10-23T18:24:25.973" v="1548"/>
        <pc:sldMkLst>
          <pc:docMk/>
          <pc:sldMk cId="0" sldId="268"/>
        </pc:sldMkLst>
      </pc:sldChg>
      <pc:sldChg chg="del">
        <pc:chgData name="Duc Nguyen" userId="S::nguyenducn@uni.coventry.ac.uk::bd5d9f8d-8289-4187-9c3a-7012b7e1dcee" providerId="AD" clId="Web-{6E2B7DB4-39AA-4C5A-AD64-AE3A373AE245}" dt="2021-10-23T17:21:43.931" v="454"/>
        <pc:sldMkLst>
          <pc:docMk/>
          <pc:sldMk cId="0" sldId="269"/>
        </pc:sldMkLst>
      </pc:sldChg>
      <pc:sldChg chg="addSp delSp modSp">
        <pc:chgData name="Duc Nguyen" userId="S::nguyenducn@uni.coventry.ac.uk::bd5d9f8d-8289-4187-9c3a-7012b7e1dcee" providerId="AD" clId="Web-{6E2B7DB4-39AA-4C5A-AD64-AE3A373AE245}" dt="2021-10-23T18:24:17.457" v="1547" actId="688"/>
        <pc:sldMkLst>
          <pc:docMk/>
          <pc:sldMk cId="0" sldId="270"/>
        </pc:sldMkLst>
        <pc:spChg chg="add del mod">
          <ac:chgData name="Duc Nguyen" userId="S::nguyenducn@uni.coventry.ac.uk::bd5d9f8d-8289-4187-9c3a-7012b7e1dcee" providerId="AD" clId="Web-{6E2B7DB4-39AA-4C5A-AD64-AE3A373AE245}" dt="2021-10-23T18:06:54.804" v="1117"/>
          <ac:spMkLst>
            <pc:docMk/>
            <pc:sldMk cId="0" sldId="270"/>
            <ac:spMk id="17" creationId="{26E99E9C-6C58-492A-B741-F40A8D629B00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8:23:36.737" v="1541" actId="1076"/>
          <ac:spMkLst>
            <pc:docMk/>
            <pc:sldMk cId="0" sldId="270"/>
            <ac:spMk id="21" creationId="{856AD9AE-B6B8-4E76-BB43-D7E0A355B37B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23:49.613" v="1543" actId="1076"/>
          <ac:spMkLst>
            <pc:docMk/>
            <pc:sldMk cId="0" sldId="270"/>
            <ac:spMk id="381" creationId="{00000000-0000-0000-0000-000000000000}"/>
          </ac:spMkLst>
        </pc:spChg>
        <pc:graphicFrameChg chg="add del mod">
          <ac:chgData name="Duc Nguyen" userId="S::nguyenducn@uni.coventry.ac.uk::bd5d9f8d-8289-4187-9c3a-7012b7e1dcee" providerId="AD" clId="Web-{6E2B7DB4-39AA-4C5A-AD64-AE3A373AE245}" dt="2021-10-23T18:09:48.590" v="1142"/>
          <ac:graphicFrameMkLst>
            <pc:docMk/>
            <pc:sldMk cId="0" sldId="270"/>
            <ac:graphicFrameMk id="19" creationId="{C239FA77-C0FF-4A4B-B553-40896DB72DED}"/>
          </ac:graphicFrameMkLst>
        </pc:graphicFrameChg>
        <pc:graphicFrameChg chg="add mod modGraphic">
          <ac:chgData name="Duc Nguyen" userId="S::nguyenducn@uni.coventry.ac.uk::bd5d9f8d-8289-4187-9c3a-7012b7e1dcee" providerId="AD" clId="Web-{6E2B7DB4-39AA-4C5A-AD64-AE3A373AE245}" dt="2021-10-23T18:23:32.534" v="1540" actId="1076"/>
          <ac:graphicFrameMkLst>
            <pc:docMk/>
            <pc:sldMk cId="0" sldId="270"/>
            <ac:graphicFrameMk id="20" creationId="{4C4AD9D2-1A14-4966-AAF4-2411C63A6C26}"/>
          </ac:graphicFrameMkLst>
        </pc:graphicFrameChg>
        <pc:picChg chg="mod">
          <ac:chgData name="Duc Nguyen" userId="S::nguyenducn@uni.coventry.ac.uk::bd5d9f8d-8289-4187-9c3a-7012b7e1dcee" providerId="AD" clId="Web-{6E2B7DB4-39AA-4C5A-AD64-AE3A373AE245}" dt="2021-10-23T18:23:57.957" v="1544" actId="1076"/>
          <ac:picMkLst>
            <pc:docMk/>
            <pc:sldMk cId="0" sldId="270"/>
            <ac:picMk id="8" creationId="{1086F4A7-44B6-44FD-982B-08F89ED22B57}"/>
          </ac:picMkLst>
        </pc:picChg>
        <pc:picChg chg="mod">
          <ac:chgData name="Duc Nguyen" userId="S::nguyenducn@uni.coventry.ac.uk::bd5d9f8d-8289-4187-9c3a-7012b7e1dcee" providerId="AD" clId="Web-{6E2B7DB4-39AA-4C5A-AD64-AE3A373AE245}" dt="2021-10-23T18:24:17.457" v="1547" actId="688"/>
          <ac:picMkLst>
            <pc:docMk/>
            <pc:sldMk cId="0" sldId="270"/>
            <ac:picMk id="14" creationId="{F4220859-9A96-4B67-8125-DCCE3B45989C}"/>
          </ac:picMkLst>
        </pc:picChg>
        <pc:picChg chg="add mod ord">
          <ac:chgData name="Duc Nguyen" userId="S::nguyenducn@uni.coventry.ac.uk::bd5d9f8d-8289-4187-9c3a-7012b7e1dcee" providerId="AD" clId="Web-{6E2B7DB4-39AA-4C5A-AD64-AE3A373AE245}" dt="2021-10-23T18:23:43.035" v="1542" actId="1076"/>
          <ac:picMkLst>
            <pc:docMk/>
            <pc:sldMk cId="0" sldId="270"/>
            <ac:picMk id="18" creationId="{23BF1DF5-79A4-4FE3-BC15-3C9585374643}"/>
          </ac:picMkLst>
        </pc:picChg>
        <pc:picChg chg="add mod ord">
          <ac:chgData name="Duc Nguyen" userId="S::nguyenducn@uni.coventry.ac.uk::bd5d9f8d-8289-4187-9c3a-7012b7e1dcee" providerId="AD" clId="Web-{6E2B7DB4-39AA-4C5A-AD64-AE3A373AE245}" dt="2021-10-23T18:23:22.284" v="1538" actId="1076"/>
          <ac:picMkLst>
            <pc:docMk/>
            <pc:sldMk cId="0" sldId="270"/>
            <ac:picMk id="22" creationId="{6F4C6CA1-60A2-4ADE-98EC-FA17B6714B04}"/>
          </ac:picMkLst>
        </pc:picChg>
        <pc:picChg chg="del">
          <ac:chgData name="Duc Nguyen" userId="S::nguyenducn@uni.coventry.ac.uk::bd5d9f8d-8289-4187-9c3a-7012b7e1dcee" providerId="AD" clId="Web-{6E2B7DB4-39AA-4C5A-AD64-AE3A373AE245}" dt="2021-10-23T18:04:11.860" v="1091"/>
          <ac:picMkLst>
            <pc:docMk/>
            <pc:sldMk cId="0" sldId="270"/>
            <ac:picMk id="383" creationId="{00000000-0000-0000-0000-000000000000}"/>
          </ac:picMkLst>
        </pc:picChg>
      </pc:sldChg>
      <pc:sldChg chg="addSp delSp modSp">
        <pc:chgData name="Duc Nguyen" userId="S::nguyenducn@uni.coventry.ac.uk::bd5d9f8d-8289-4187-9c3a-7012b7e1dcee" providerId="AD" clId="Web-{6E2B7DB4-39AA-4C5A-AD64-AE3A373AE245}" dt="2021-10-23T18:35:22.647" v="1665" actId="14100"/>
        <pc:sldMkLst>
          <pc:docMk/>
          <pc:sldMk cId="0" sldId="276"/>
        </pc:sldMkLst>
        <pc:spChg chg="add del mod">
          <ac:chgData name="Duc Nguyen" userId="S::nguyenducn@uni.coventry.ac.uk::bd5d9f8d-8289-4187-9c3a-7012b7e1dcee" providerId="AD" clId="Web-{6E2B7DB4-39AA-4C5A-AD64-AE3A373AE245}" dt="2021-10-23T18:31:30.188" v="1627"/>
          <ac:spMkLst>
            <pc:docMk/>
            <pc:sldMk cId="0" sldId="276"/>
            <ac:spMk id="3" creationId="{36657A2B-894F-4D35-B3B3-D0BAEA46E957}"/>
          </ac:spMkLst>
        </pc:spChg>
        <pc:spChg chg="add mod">
          <ac:chgData name="Duc Nguyen" userId="S::nguyenducn@uni.coventry.ac.uk::bd5d9f8d-8289-4187-9c3a-7012b7e1dcee" providerId="AD" clId="Web-{6E2B7DB4-39AA-4C5A-AD64-AE3A373AE245}" dt="2021-10-23T18:35:22.647" v="1665" actId="14100"/>
          <ac:spMkLst>
            <pc:docMk/>
            <pc:sldMk cId="0" sldId="276"/>
            <ac:spMk id="5" creationId="{804DC50C-83AB-4E75-AFC2-094706C218FE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35:22.569" v="1664" actId="14100"/>
          <ac:spMkLst>
            <pc:docMk/>
            <pc:sldMk cId="0" sldId="276"/>
            <ac:spMk id="466" creationId="{00000000-0000-0000-0000-000000000000}"/>
          </ac:spMkLst>
        </pc:spChg>
        <pc:spChg chg="del">
          <ac:chgData name="Duc Nguyen" userId="S::nguyenducn@uni.coventry.ac.uk::bd5d9f8d-8289-4187-9c3a-7012b7e1dcee" providerId="AD" clId="Web-{6E2B7DB4-39AA-4C5A-AD64-AE3A373AE245}" dt="2021-10-23T18:31:41.173" v="1628"/>
          <ac:spMkLst>
            <pc:docMk/>
            <pc:sldMk cId="0" sldId="276"/>
            <ac:spMk id="467" creationId="{00000000-0000-0000-0000-000000000000}"/>
          </ac:spMkLst>
        </pc:spChg>
        <pc:spChg chg="del">
          <ac:chgData name="Duc Nguyen" userId="S::nguyenducn@uni.coventry.ac.uk::bd5d9f8d-8289-4187-9c3a-7012b7e1dcee" providerId="AD" clId="Web-{6E2B7DB4-39AA-4C5A-AD64-AE3A373AE245}" dt="2021-10-23T18:31:23.500" v="1626"/>
          <ac:spMkLst>
            <pc:docMk/>
            <pc:sldMk cId="0" sldId="276"/>
            <ac:spMk id="468" creationId="{00000000-0000-0000-0000-000000000000}"/>
          </ac:spMkLst>
        </pc:spChg>
      </pc:sldChg>
      <pc:sldChg chg="addSp delSp modSp">
        <pc:chgData name="Duc Nguyen" userId="S::nguyenducn@uni.coventry.ac.uk::bd5d9f8d-8289-4187-9c3a-7012b7e1dcee" providerId="AD" clId="Web-{6E2B7DB4-39AA-4C5A-AD64-AE3A373AE245}" dt="2021-10-23T18:01:16.480" v="1088" actId="14100"/>
        <pc:sldMkLst>
          <pc:docMk/>
          <pc:sldMk cId="924241000" sldId="298"/>
        </pc:sldMkLst>
        <pc:spChg chg="mod ord">
          <ac:chgData name="Duc Nguyen" userId="S::nguyenducn@uni.coventry.ac.uk::bd5d9f8d-8289-4187-9c3a-7012b7e1dcee" providerId="AD" clId="Web-{6E2B7DB4-39AA-4C5A-AD64-AE3A373AE245}" dt="2021-10-23T17:56:04.753" v="1035" actId="14100"/>
          <ac:spMkLst>
            <pc:docMk/>
            <pc:sldMk cId="924241000" sldId="298"/>
            <ac:spMk id="5" creationId="{BA1FC915-FED1-884F-B93C-6EA4B6591FAF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7:55:59.862" v="1034" actId="1076"/>
          <ac:spMkLst>
            <pc:docMk/>
            <pc:sldMk cId="924241000" sldId="298"/>
            <ac:spMk id="6" creationId="{3FC1B6EA-C10E-7E4A-A0B0-CD8DFD2CF317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7:57:36.490" v="1047" actId="1076"/>
          <ac:spMkLst>
            <pc:docMk/>
            <pc:sldMk cId="924241000" sldId="298"/>
            <ac:spMk id="10" creationId="{0D4A1C21-E6B0-7348-9242-118AE77EE873}"/>
          </ac:spMkLst>
        </pc:spChg>
        <pc:spChg chg="mod ord">
          <ac:chgData name="Duc Nguyen" userId="S::nguyenducn@uni.coventry.ac.uk::bd5d9f8d-8289-4187-9c3a-7012b7e1dcee" providerId="AD" clId="Web-{6E2B7DB4-39AA-4C5A-AD64-AE3A373AE245}" dt="2021-10-23T17:58:34.273" v="1064" actId="20577"/>
          <ac:spMkLst>
            <pc:docMk/>
            <pc:sldMk cId="924241000" sldId="298"/>
            <ac:spMk id="11" creationId="{19E0AEEC-6DA6-6C48-94D1-F7DAF9EA51EC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7:57:30.818" v="1046" actId="20577"/>
          <ac:spMkLst>
            <pc:docMk/>
            <pc:sldMk cId="924241000" sldId="298"/>
            <ac:spMk id="12" creationId="{2DB24CB6-E3DC-F343-8AEC-E9DAB77DF69D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7:59:36.931" v="1074" actId="14100"/>
          <ac:spMkLst>
            <pc:docMk/>
            <pc:sldMk cId="924241000" sldId="298"/>
            <ac:spMk id="16" creationId="{E61E4974-644B-A945-B4DA-0BEE6FAAEA78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7:59:43.103" v="1075" actId="14100"/>
          <ac:spMkLst>
            <pc:docMk/>
            <pc:sldMk cId="924241000" sldId="298"/>
            <ac:spMk id="17" creationId="{2808F8A4-251A-A24D-9638-8CC6A2A634FB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7:59:20.774" v="1072" actId="20577"/>
          <ac:spMkLst>
            <pc:docMk/>
            <pc:sldMk cId="924241000" sldId="298"/>
            <ac:spMk id="20" creationId="{0E3EDB61-FCA3-CB44-B496-939D0EFE1CAE}"/>
          </ac:spMkLst>
        </pc:spChg>
        <pc:spChg chg="add del">
          <ac:chgData name="Duc Nguyen" userId="S::nguyenducn@uni.coventry.ac.uk::bd5d9f8d-8289-4187-9c3a-7012b7e1dcee" providerId="AD" clId="Web-{6E2B7DB4-39AA-4C5A-AD64-AE3A373AE245}" dt="2021-10-23T17:58:18.288" v="1052"/>
          <ac:spMkLst>
            <pc:docMk/>
            <pc:sldMk cId="924241000" sldId="298"/>
            <ac:spMk id="23" creationId="{B7F44045-746C-4C7F-B6C1-C7B19FC44CFA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00:06.682" v="1080" actId="20577"/>
          <ac:spMkLst>
            <pc:docMk/>
            <pc:sldMk cId="924241000" sldId="298"/>
            <ac:spMk id="24" creationId="{F0EC4E1D-69D8-2F4B-9AAB-ADF1D6F3A8A8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00:18.385" v="1081" actId="1076"/>
          <ac:spMkLst>
            <pc:docMk/>
            <pc:sldMk cId="924241000" sldId="298"/>
            <ac:spMk id="27" creationId="{080E82A7-ED10-A34E-B25A-4D308372D529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01:10.027" v="1087" actId="14100"/>
          <ac:spMkLst>
            <pc:docMk/>
            <pc:sldMk cId="924241000" sldId="298"/>
            <ac:spMk id="37" creationId="{2679FF1C-A4A2-F345-9CDE-FBFB5CA67C4A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8:01:06.793" v="1086" actId="20577"/>
          <ac:spMkLst>
            <pc:docMk/>
            <pc:sldMk cId="924241000" sldId="298"/>
            <ac:spMk id="38" creationId="{242E589A-8E5B-794F-8314-0560D0F2443B}"/>
          </ac:spMkLst>
        </pc:spChg>
        <pc:spChg chg="mod">
          <ac:chgData name="Duc Nguyen" userId="S::nguyenducn@uni.coventry.ac.uk::bd5d9f8d-8289-4187-9c3a-7012b7e1dcee" providerId="AD" clId="Web-{6E2B7DB4-39AA-4C5A-AD64-AE3A373AE245}" dt="2021-10-23T16:56:40.357" v="266" actId="14100"/>
          <ac:spMkLst>
            <pc:docMk/>
            <pc:sldMk cId="924241000" sldId="298"/>
            <ac:spMk id="57" creationId="{17BEBD1F-5C69-874F-B7C5-283AD09790EF}"/>
          </ac:spMkLst>
        </pc:spChg>
        <pc:grpChg chg="mod">
          <ac:chgData name="Duc Nguyen" userId="S::nguyenducn@uni.coventry.ac.uk::bd5d9f8d-8289-4187-9c3a-7012b7e1dcee" providerId="AD" clId="Web-{6E2B7DB4-39AA-4C5A-AD64-AE3A373AE245}" dt="2021-10-23T17:56:19.269" v="1037" actId="1076"/>
          <ac:grpSpMkLst>
            <pc:docMk/>
            <pc:sldMk cId="924241000" sldId="298"/>
            <ac:grpSpMk id="3" creationId="{3FB6513A-9D1E-9C4B-A767-F5528749B2E2}"/>
          </ac:grpSpMkLst>
        </pc:grpChg>
        <pc:grpChg chg="mod">
          <ac:chgData name="Duc Nguyen" userId="S::nguyenducn@uni.coventry.ac.uk::bd5d9f8d-8289-4187-9c3a-7012b7e1dcee" providerId="AD" clId="Web-{6E2B7DB4-39AA-4C5A-AD64-AE3A373AE245}" dt="2021-10-23T17:58:04.413" v="1050" actId="14100"/>
          <ac:grpSpMkLst>
            <pc:docMk/>
            <pc:sldMk cId="924241000" sldId="298"/>
            <ac:grpSpMk id="8" creationId="{4D60742E-CA77-C34B-842E-57616862978B}"/>
          </ac:grpSpMkLst>
        </pc:grpChg>
        <pc:grpChg chg="mod">
          <ac:chgData name="Duc Nguyen" userId="S::nguyenducn@uni.coventry.ac.uk::bd5d9f8d-8289-4187-9c3a-7012b7e1dcee" providerId="AD" clId="Web-{6E2B7DB4-39AA-4C5A-AD64-AE3A373AE245}" dt="2021-10-23T17:59:27.618" v="1073" actId="1076"/>
          <ac:grpSpMkLst>
            <pc:docMk/>
            <pc:sldMk cId="924241000" sldId="298"/>
            <ac:grpSpMk id="18" creationId="{FDC1B8C5-B34D-CE48-9A37-A841500BE0EA}"/>
          </ac:grpSpMkLst>
        </pc:grpChg>
        <pc:grpChg chg="mod">
          <ac:chgData name="Duc Nguyen" userId="S::nguyenducn@uni.coventry.ac.uk::bd5d9f8d-8289-4187-9c3a-7012b7e1dcee" providerId="AD" clId="Web-{6E2B7DB4-39AA-4C5A-AD64-AE3A373AE245}" dt="2021-10-23T18:01:16.480" v="1088" actId="14100"/>
          <ac:grpSpMkLst>
            <pc:docMk/>
            <pc:sldMk cId="924241000" sldId="298"/>
            <ac:grpSpMk id="39" creationId="{0C72E5F3-B318-F549-B3A3-AADDD04A75A6}"/>
          </ac:grpSpMkLst>
        </pc:grpChg>
        <pc:picChg chg="mod">
          <ac:chgData name="Duc Nguyen" userId="S::nguyenducn@uni.coventry.ac.uk::bd5d9f8d-8289-4187-9c3a-7012b7e1dcee" providerId="AD" clId="Web-{6E2B7DB4-39AA-4C5A-AD64-AE3A373AE245}" dt="2021-10-23T17:55:51.050" v="1033" actId="1076"/>
          <ac:picMkLst>
            <pc:docMk/>
            <pc:sldMk cId="924241000" sldId="298"/>
            <ac:picMk id="7" creationId="{0D28659A-77B2-8E4C-A235-4038EF2FAFEF}"/>
          </ac:picMkLst>
        </pc:picChg>
        <pc:picChg chg="mod">
          <ac:chgData name="Duc Nguyen" userId="S::nguyenducn@uni.coventry.ac.uk::bd5d9f8d-8289-4187-9c3a-7012b7e1dcee" providerId="AD" clId="Web-{6E2B7DB4-39AA-4C5A-AD64-AE3A373AE245}" dt="2021-10-23T17:59:03.633" v="1068" actId="1076"/>
          <ac:picMkLst>
            <pc:docMk/>
            <pc:sldMk cId="924241000" sldId="298"/>
            <ac:picMk id="15" creationId="{071473AB-9BBC-A44C-AE9A-D43B7DBFEBBE}"/>
          </ac:picMkLst>
        </pc:picChg>
      </pc:sldChg>
      <pc:sldChg chg="addSp modSp">
        <pc:chgData name="Duc Nguyen" userId="S::nguyenducn@uni.coventry.ac.uk::bd5d9f8d-8289-4187-9c3a-7012b7e1dcee" providerId="AD" clId="Web-{6E2B7DB4-39AA-4C5A-AD64-AE3A373AE245}" dt="2021-10-23T16:34:01.419" v="135" actId="20577"/>
        <pc:sldMkLst>
          <pc:docMk/>
          <pc:sldMk cId="3289964472" sldId="299"/>
        </pc:sldMkLst>
        <pc:spChg chg="add mod">
          <ac:chgData name="Duc Nguyen" userId="S::nguyenducn@uni.coventry.ac.uk::bd5d9f8d-8289-4187-9c3a-7012b7e1dcee" providerId="AD" clId="Web-{6E2B7DB4-39AA-4C5A-AD64-AE3A373AE245}" dt="2021-10-23T16:34:01.419" v="135" actId="20577"/>
          <ac:spMkLst>
            <pc:docMk/>
            <pc:sldMk cId="3289964472" sldId="299"/>
            <ac:spMk id="263" creationId="{A6076AF2-6E14-4B2A-BC4B-71E674E46668}"/>
          </ac:spMkLst>
        </pc:spChg>
      </pc:sldChg>
    </pc:docChg>
  </pc:docChgLst>
  <pc:docChgLst>
    <pc:chgData name="Jesse Mamodu" userId="938fdd4a-95fa-409b-a15d-c90587d02818" providerId="ADAL" clId="{8736DDFC-153C-4DA7-980E-88DB7CD3B4D9}"/>
    <pc:docChg chg="undo custSel addSld delSld modSld sldOrd">
      <pc:chgData name="Jesse Mamodu" userId="938fdd4a-95fa-409b-a15d-c90587d02818" providerId="ADAL" clId="{8736DDFC-153C-4DA7-980E-88DB7CD3B4D9}" dt="2021-11-02T20:55:35.075" v="496" actId="1076"/>
      <pc:docMkLst>
        <pc:docMk/>
      </pc:docMkLst>
      <pc:sldChg chg="addSp delSp modSp mod chgLayout">
        <pc:chgData name="Jesse Mamodu" userId="938fdd4a-95fa-409b-a15d-c90587d02818" providerId="ADAL" clId="{8736DDFC-153C-4DA7-980E-88DB7CD3B4D9}" dt="2021-10-23T14:23:54.799" v="60" actId="478"/>
        <pc:sldMkLst>
          <pc:docMk/>
          <pc:sldMk cId="0" sldId="257"/>
        </pc:sldMkLst>
        <pc:spChg chg="add del mo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2" creationId="{985B7880-B903-4489-82F0-811DBFA71C70}"/>
          </ac:spMkLst>
        </pc:spChg>
        <pc:spChg chg="add del mo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3" creationId="{8F8F6800-CBF5-406D-82A2-D9DE901DA827}"/>
          </ac:spMkLst>
        </pc:spChg>
        <pc:spChg chg="add del mo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4" creationId="{23F4B18B-AF74-484A-B92D-E1545404C7A6}"/>
          </ac:spMkLst>
        </pc:spChg>
        <pc:spChg chg="add del mo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5" creationId="{7CC9E041-9E58-4FCC-A6F5-72E9AFA0E47E}"/>
          </ac:spMkLst>
        </pc:spChg>
        <pc:spChg chg="add del mo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6" creationId="{2A27F13F-1CA5-4C28-A2D0-8AAE885CD693}"/>
          </ac:spMkLst>
        </pc:spChg>
        <pc:spChg chg="add del mo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7" creationId="{B21A36C1-F9D2-461A-927D-F662B69FA811}"/>
          </ac:spMkLst>
        </pc:spChg>
        <pc:spChg chg="add del mo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8" creationId="{E6F9346D-3514-4458-A6AF-705B1E561F77}"/>
          </ac:spMkLst>
        </pc:spChg>
        <pc:spChg chg="add del mo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9" creationId="{B7EFF1FA-F5C5-45C4-B819-74DE7FB00C3E}"/>
          </ac:spMkLst>
        </pc:spChg>
        <pc:spChg chg="add del mo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0" creationId="{28F392B7-1D55-435C-B749-49629C44FBD0}"/>
          </ac:spMkLst>
        </pc:spChg>
        <pc:spChg chg="add del mo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1" creationId="{0EC4668E-5E7C-43D8-851D-CBBCE3C0A681}"/>
          </ac:spMkLst>
        </pc:spChg>
        <pc:spChg chg="add del mo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2" creationId="{FEBE7236-10F2-4415-A27F-B0A9571C5F4C}"/>
          </ac:spMkLst>
        </pc:spChg>
        <pc:spChg chg="add 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3" creationId="{4756D42C-39C5-478C-ABBD-508DC5A6C59F}"/>
          </ac:spMkLst>
        </pc:spChg>
        <pc:spChg chg="add 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4" creationId="{CF17E30B-1417-471E-A963-1A1E07A4E7C5}"/>
          </ac:spMkLst>
        </pc:spChg>
        <pc:spChg chg="add del mod ord">
          <ac:chgData name="Jesse Mamodu" userId="938fdd4a-95fa-409b-a15d-c90587d02818" providerId="ADAL" clId="{8736DDFC-153C-4DA7-980E-88DB7CD3B4D9}" dt="2021-10-23T14:23:54.799" v="60" actId="478"/>
          <ac:spMkLst>
            <pc:docMk/>
            <pc:sldMk cId="0" sldId="257"/>
            <ac:spMk id="15" creationId="{823691CB-BBF3-49E3-90C8-6A4B0F96E060}"/>
          </ac:spMkLst>
        </pc:spChg>
        <pc:spChg chg="add del mod ord">
          <ac:chgData name="Jesse Mamodu" userId="938fdd4a-95fa-409b-a15d-c90587d02818" providerId="ADAL" clId="{8736DDFC-153C-4DA7-980E-88DB7CD3B4D9}" dt="2021-10-23T14:23:50.138" v="58" actId="478"/>
          <ac:spMkLst>
            <pc:docMk/>
            <pc:sldMk cId="0" sldId="257"/>
            <ac:spMk id="16" creationId="{7AC4C954-EF33-4D47-9D2C-0BAB7D2E23F7}"/>
          </ac:spMkLst>
        </pc:spChg>
        <pc:spChg chg="add mod ord">
          <ac:chgData name="Jesse Mamodu" userId="938fdd4a-95fa-409b-a15d-c90587d02818" providerId="ADAL" clId="{8736DDFC-153C-4DA7-980E-88DB7CD3B4D9}" dt="2021-10-23T14:23:42.785" v="57" actId="14100"/>
          <ac:spMkLst>
            <pc:docMk/>
            <pc:sldMk cId="0" sldId="257"/>
            <ac:spMk id="17" creationId="{4DA87EAF-1AC1-4438-A91F-F043374E6FD9}"/>
          </ac:spMkLst>
        </pc:spChg>
        <pc:spChg chg="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23" creationId="{00000000-0000-0000-0000-000000000000}"/>
          </ac:spMkLst>
        </pc:spChg>
        <pc:spChg chg="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26" creationId="{00000000-0000-0000-0000-000000000000}"/>
          </ac:spMkLst>
        </pc:spChg>
        <pc:spChg chg="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27" creationId="{00000000-0000-0000-0000-000000000000}"/>
          </ac:spMkLst>
        </pc:spChg>
        <pc:spChg chg="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28" creationId="{00000000-0000-0000-0000-000000000000}"/>
          </ac:spMkLst>
        </pc:spChg>
        <pc:spChg chg="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29" creationId="{00000000-0000-0000-0000-000000000000}"/>
          </ac:spMkLst>
        </pc:spChg>
        <pc:spChg chg="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30" creationId="{00000000-0000-0000-0000-000000000000}"/>
          </ac:spMkLst>
        </pc:spChg>
        <pc:spChg chg="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31" creationId="{00000000-0000-0000-0000-000000000000}"/>
          </ac:spMkLst>
        </pc:spChg>
        <pc:spChg chg="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32" creationId="{00000000-0000-0000-0000-000000000000}"/>
          </ac:spMkLst>
        </pc:spChg>
        <pc:spChg chg="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34" creationId="{00000000-0000-0000-0000-000000000000}"/>
          </ac:spMkLst>
        </pc:spChg>
        <pc:spChg chg="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36" creationId="{00000000-0000-0000-0000-000000000000}"/>
          </ac:spMkLst>
        </pc:spChg>
        <pc:spChg chg="mod ord">
          <ac:chgData name="Jesse Mamodu" userId="938fdd4a-95fa-409b-a15d-c90587d02818" providerId="ADAL" clId="{8736DDFC-153C-4DA7-980E-88DB7CD3B4D9}" dt="2021-10-23T14:07:53.134" v="56" actId="6264"/>
          <ac:spMkLst>
            <pc:docMk/>
            <pc:sldMk cId="0" sldId="257"/>
            <ac:spMk id="137" creationId="{00000000-0000-0000-0000-000000000000}"/>
          </ac:spMkLst>
        </pc:spChg>
        <pc:spChg chg="mod">
          <ac:chgData name="Jesse Mamodu" userId="938fdd4a-95fa-409b-a15d-c90587d02818" providerId="ADAL" clId="{8736DDFC-153C-4DA7-980E-88DB7CD3B4D9}" dt="2021-10-23T14:07:41.043" v="55" actId="1076"/>
          <ac:spMkLst>
            <pc:docMk/>
            <pc:sldMk cId="0" sldId="257"/>
            <ac:spMk id="142" creationId="{00000000-0000-0000-0000-000000000000}"/>
          </ac:spMkLst>
        </pc:spChg>
      </pc:sldChg>
      <pc:sldChg chg="modSp mod">
        <pc:chgData name="Jesse Mamodu" userId="938fdd4a-95fa-409b-a15d-c90587d02818" providerId="ADAL" clId="{8736DDFC-153C-4DA7-980E-88DB7CD3B4D9}" dt="2021-11-02T20:38:25.773" v="464" actId="255"/>
        <pc:sldMkLst>
          <pc:docMk/>
          <pc:sldMk cId="0" sldId="261"/>
        </pc:sldMkLst>
        <pc:spChg chg="mod">
          <ac:chgData name="Jesse Mamodu" userId="938fdd4a-95fa-409b-a15d-c90587d02818" providerId="ADAL" clId="{8736DDFC-153C-4DA7-980E-88DB7CD3B4D9}" dt="2021-11-02T20:34:12.888" v="403" actId="20577"/>
          <ac:spMkLst>
            <pc:docMk/>
            <pc:sldMk cId="0" sldId="261"/>
            <ac:spMk id="16" creationId="{B77617FF-6CB8-40B1-9639-AF5EEA36FE60}"/>
          </ac:spMkLst>
        </pc:spChg>
        <pc:spChg chg="mod">
          <ac:chgData name="Jesse Mamodu" userId="938fdd4a-95fa-409b-a15d-c90587d02818" providerId="ADAL" clId="{8736DDFC-153C-4DA7-980E-88DB7CD3B4D9}" dt="2021-11-02T20:38:25.773" v="464" actId="255"/>
          <ac:spMkLst>
            <pc:docMk/>
            <pc:sldMk cId="0" sldId="261"/>
            <ac:spMk id="20" creationId="{C3A52068-8227-4A9B-B82B-17CEC5CF1CBA}"/>
          </ac:spMkLst>
        </pc:spChg>
      </pc:sldChg>
      <pc:sldChg chg="del">
        <pc:chgData name="Jesse Mamodu" userId="938fdd4a-95fa-409b-a15d-c90587d02818" providerId="ADAL" clId="{8736DDFC-153C-4DA7-980E-88DB7CD3B4D9}" dt="2021-10-23T14:07:13.466" v="54" actId="47"/>
        <pc:sldMkLst>
          <pc:docMk/>
          <pc:sldMk cId="0" sldId="264"/>
        </pc:sldMkLst>
      </pc:sldChg>
      <pc:sldChg chg="addSp delSp modSp mod">
        <pc:chgData name="Jesse Mamodu" userId="938fdd4a-95fa-409b-a15d-c90587d02818" providerId="ADAL" clId="{8736DDFC-153C-4DA7-980E-88DB7CD3B4D9}" dt="2021-10-23T14:35:11.644" v="75" actId="2711"/>
        <pc:sldMkLst>
          <pc:docMk/>
          <pc:sldMk cId="0" sldId="266"/>
        </pc:sldMkLst>
        <pc:spChg chg="add del mod">
          <ac:chgData name="Jesse Mamodu" userId="938fdd4a-95fa-409b-a15d-c90587d02818" providerId="ADAL" clId="{8736DDFC-153C-4DA7-980E-88DB7CD3B4D9}" dt="2021-10-23T10:05:02.100" v="5" actId="478"/>
          <ac:spMkLst>
            <pc:docMk/>
            <pc:sldMk cId="0" sldId="266"/>
            <ac:spMk id="8" creationId="{3DB6E153-09F9-416D-93B1-F8A34C5085B7}"/>
          </ac:spMkLst>
        </pc:spChg>
        <pc:spChg chg="add mod">
          <ac:chgData name="Jesse Mamodu" userId="938fdd4a-95fa-409b-a15d-c90587d02818" providerId="ADAL" clId="{8736DDFC-153C-4DA7-980E-88DB7CD3B4D9}" dt="2021-10-23T10:05:38.704" v="9" actId="207"/>
          <ac:spMkLst>
            <pc:docMk/>
            <pc:sldMk cId="0" sldId="266"/>
            <ac:spMk id="10" creationId="{FE27CCFE-7EA9-444C-8B88-8E4C10B5B0CE}"/>
          </ac:spMkLst>
        </pc:spChg>
        <pc:spChg chg="mod">
          <ac:chgData name="Jesse Mamodu" userId="938fdd4a-95fa-409b-a15d-c90587d02818" providerId="ADAL" clId="{8736DDFC-153C-4DA7-980E-88DB7CD3B4D9}" dt="2021-10-23T14:35:04.579" v="74" actId="2711"/>
          <ac:spMkLst>
            <pc:docMk/>
            <pc:sldMk cId="0" sldId="266"/>
            <ac:spMk id="68" creationId="{D848E86C-409D-4445-A270-F6AAE9F7AE10}"/>
          </ac:spMkLst>
        </pc:spChg>
        <pc:spChg chg="mod">
          <ac:chgData name="Jesse Mamodu" userId="938fdd4a-95fa-409b-a15d-c90587d02818" providerId="ADAL" clId="{8736DDFC-153C-4DA7-980E-88DB7CD3B4D9}" dt="2021-10-23T14:34:54.209" v="73" actId="2711"/>
          <ac:spMkLst>
            <pc:docMk/>
            <pc:sldMk cId="0" sldId="266"/>
            <ac:spMk id="74" creationId="{AFCE7360-38FD-43D5-B197-49B0DF8E462E}"/>
          </ac:spMkLst>
        </pc:spChg>
        <pc:spChg chg="mod">
          <ac:chgData name="Jesse Mamodu" userId="938fdd4a-95fa-409b-a15d-c90587d02818" providerId="ADAL" clId="{8736DDFC-153C-4DA7-980E-88DB7CD3B4D9}" dt="2021-10-23T14:35:11.644" v="75" actId="2711"/>
          <ac:spMkLst>
            <pc:docMk/>
            <pc:sldMk cId="0" sldId="266"/>
            <ac:spMk id="78" creationId="{5B9B5609-A4FC-4F9A-B3D9-AC040E59AC31}"/>
          </ac:spMkLst>
        </pc:spChg>
        <pc:spChg chg="mod">
          <ac:chgData name="Jesse Mamodu" userId="938fdd4a-95fa-409b-a15d-c90587d02818" providerId="ADAL" clId="{8736DDFC-153C-4DA7-980E-88DB7CD3B4D9}" dt="2021-10-23T14:34:43.926" v="72" actId="2711"/>
          <ac:spMkLst>
            <pc:docMk/>
            <pc:sldMk cId="0" sldId="266"/>
            <ac:spMk id="290" creationId="{00000000-0000-0000-0000-000000000000}"/>
          </ac:spMkLst>
        </pc:spChg>
      </pc:sldChg>
      <pc:sldChg chg="addSp delSp modSp add del mod ord">
        <pc:chgData name="Jesse Mamodu" userId="938fdd4a-95fa-409b-a15d-c90587d02818" providerId="ADAL" clId="{8736DDFC-153C-4DA7-980E-88DB7CD3B4D9}" dt="2021-10-23T17:17:43.362" v="333" actId="1076"/>
        <pc:sldMkLst>
          <pc:docMk/>
          <pc:sldMk cId="0" sldId="267"/>
        </pc:sldMkLst>
        <pc:spChg chg="mod">
          <ac:chgData name="Jesse Mamodu" userId="938fdd4a-95fa-409b-a15d-c90587d02818" providerId="ADAL" clId="{8736DDFC-153C-4DA7-980E-88DB7CD3B4D9}" dt="2021-10-23T17:17:43.362" v="333" actId="1076"/>
          <ac:spMkLst>
            <pc:docMk/>
            <pc:sldMk cId="0" sldId="267"/>
            <ac:spMk id="2" creationId="{D36C3FD7-53A3-4651-B872-CEBA1541F755}"/>
          </ac:spMkLst>
        </pc:spChg>
        <pc:spChg chg="add mod">
          <ac:chgData name="Jesse Mamodu" userId="938fdd4a-95fa-409b-a15d-c90587d02818" providerId="ADAL" clId="{8736DDFC-153C-4DA7-980E-88DB7CD3B4D9}" dt="2021-10-23T14:05:34.281" v="53" actId="1076"/>
          <ac:spMkLst>
            <pc:docMk/>
            <pc:sldMk cId="0" sldId="267"/>
            <ac:spMk id="4" creationId="{8DE246AA-9775-4253-A5CE-A30C2A69456A}"/>
          </ac:spMkLst>
        </pc:spChg>
        <pc:spChg chg="add mod">
          <ac:chgData name="Jesse Mamodu" userId="938fdd4a-95fa-409b-a15d-c90587d02818" providerId="ADAL" clId="{8736DDFC-153C-4DA7-980E-88DB7CD3B4D9}" dt="2021-10-23T14:32:28.701" v="70" actId="14100"/>
          <ac:spMkLst>
            <pc:docMk/>
            <pc:sldMk cId="0" sldId="267"/>
            <ac:spMk id="6" creationId="{70C172E3-02A9-48A0-A1B2-8723229D69F4}"/>
          </ac:spMkLst>
        </pc:spChg>
        <pc:picChg chg="add mod ord">
          <ac:chgData name="Jesse Mamodu" userId="938fdd4a-95fa-409b-a15d-c90587d02818" providerId="ADAL" clId="{8736DDFC-153C-4DA7-980E-88DB7CD3B4D9}" dt="2021-10-23T14:33:35.313" v="71" actId="1076"/>
          <ac:picMkLst>
            <pc:docMk/>
            <pc:sldMk cId="0" sldId="267"/>
            <ac:picMk id="7" creationId="{287B4331-4AB3-4BAB-9399-FD5FCC42C62A}"/>
          </ac:picMkLst>
        </pc:picChg>
        <pc:picChg chg="del mod">
          <ac:chgData name="Jesse Mamodu" userId="938fdd4a-95fa-409b-a15d-c90587d02818" providerId="ADAL" clId="{8736DDFC-153C-4DA7-980E-88DB7CD3B4D9}" dt="2021-10-23T13:46:27.714" v="26" actId="478"/>
          <ac:picMkLst>
            <pc:docMk/>
            <pc:sldMk cId="0" sldId="267"/>
            <ac:picMk id="352" creationId="{00000000-0000-0000-0000-000000000000}"/>
          </ac:picMkLst>
        </pc:picChg>
      </pc:sldChg>
      <pc:sldChg chg="addSp delSp modSp mod ord chgLayout">
        <pc:chgData name="Jesse Mamodu" userId="938fdd4a-95fa-409b-a15d-c90587d02818" providerId="ADAL" clId="{8736DDFC-153C-4DA7-980E-88DB7CD3B4D9}" dt="2021-10-23T15:16:26.003" v="169" actId="207"/>
        <pc:sldMkLst>
          <pc:docMk/>
          <pc:sldMk cId="0" sldId="269"/>
        </pc:sldMkLst>
        <pc:spChg chg="add del mod">
          <ac:chgData name="Jesse Mamodu" userId="938fdd4a-95fa-409b-a15d-c90587d02818" providerId="ADAL" clId="{8736DDFC-153C-4DA7-980E-88DB7CD3B4D9}" dt="2021-10-23T14:45:47.947" v="87" actId="478"/>
          <ac:spMkLst>
            <pc:docMk/>
            <pc:sldMk cId="0" sldId="269"/>
            <ac:spMk id="3" creationId="{C14B64AB-139F-48B3-9260-E9B9C48EF983}"/>
          </ac:spMkLst>
        </pc:spChg>
        <pc:spChg chg="add del mod ord">
          <ac:chgData name="Jesse Mamodu" userId="938fdd4a-95fa-409b-a15d-c90587d02818" providerId="ADAL" clId="{8736DDFC-153C-4DA7-980E-88DB7CD3B4D9}" dt="2021-10-23T14:55:53.389" v="111" actId="6264"/>
          <ac:spMkLst>
            <pc:docMk/>
            <pc:sldMk cId="0" sldId="269"/>
            <ac:spMk id="8" creationId="{5EFE1CF2-F4CA-4941-BB77-9E163AED6DA7}"/>
          </ac:spMkLst>
        </pc:spChg>
        <pc:spChg chg="add mod">
          <ac:chgData name="Jesse Mamodu" userId="938fdd4a-95fa-409b-a15d-c90587d02818" providerId="ADAL" clId="{8736DDFC-153C-4DA7-980E-88DB7CD3B4D9}" dt="2021-10-23T15:16:26.003" v="169" actId="207"/>
          <ac:spMkLst>
            <pc:docMk/>
            <pc:sldMk cId="0" sldId="269"/>
            <ac:spMk id="10" creationId="{356BC309-322F-47C4-BE38-505616479BB8}"/>
          </ac:spMkLst>
        </pc:spChg>
        <pc:spChg chg="add mod">
          <ac:chgData name="Jesse Mamodu" userId="938fdd4a-95fa-409b-a15d-c90587d02818" providerId="ADAL" clId="{8736DDFC-153C-4DA7-980E-88DB7CD3B4D9}" dt="2021-10-23T15:16:21.918" v="168" actId="207"/>
          <ac:spMkLst>
            <pc:docMk/>
            <pc:sldMk cId="0" sldId="269"/>
            <ac:spMk id="14" creationId="{2EC91278-6BC8-48AD-892D-8B52BD44AADE}"/>
          </ac:spMkLst>
        </pc:spChg>
        <pc:spChg chg="del mod">
          <ac:chgData name="Jesse Mamodu" userId="938fdd4a-95fa-409b-a15d-c90587d02818" providerId="ADAL" clId="{8736DDFC-153C-4DA7-980E-88DB7CD3B4D9}" dt="2021-10-23T14:43:45.885" v="84" actId="478"/>
          <ac:spMkLst>
            <pc:docMk/>
            <pc:sldMk cId="0" sldId="269"/>
            <ac:spMk id="370" creationId="{00000000-0000-0000-0000-000000000000}"/>
          </ac:spMkLst>
        </pc:spChg>
        <pc:spChg chg="del mod">
          <ac:chgData name="Jesse Mamodu" userId="938fdd4a-95fa-409b-a15d-c90587d02818" providerId="ADAL" clId="{8736DDFC-153C-4DA7-980E-88DB7CD3B4D9}" dt="2021-10-23T14:42:34.206" v="81" actId="478"/>
          <ac:spMkLst>
            <pc:docMk/>
            <pc:sldMk cId="0" sldId="269"/>
            <ac:spMk id="371" creationId="{00000000-0000-0000-0000-000000000000}"/>
          </ac:spMkLst>
        </pc:spChg>
        <pc:spChg chg="del">
          <ac:chgData name="Jesse Mamodu" userId="938fdd4a-95fa-409b-a15d-c90587d02818" providerId="ADAL" clId="{8736DDFC-153C-4DA7-980E-88DB7CD3B4D9}" dt="2021-10-23T14:43:37.640" v="82" actId="478"/>
          <ac:spMkLst>
            <pc:docMk/>
            <pc:sldMk cId="0" sldId="269"/>
            <ac:spMk id="372" creationId="{00000000-0000-0000-0000-000000000000}"/>
          </ac:spMkLst>
        </pc:spChg>
        <pc:spChg chg="del">
          <ac:chgData name="Jesse Mamodu" userId="938fdd4a-95fa-409b-a15d-c90587d02818" providerId="ADAL" clId="{8736DDFC-153C-4DA7-980E-88DB7CD3B4D9}" dt="2021-10-23T14:45:43.126" v="85" actId="478"/>
          <ac:spMkLst>
            <pc:docMk/>
            <pc:sldMk cId="0" sldId="269"/>
            <ac:spMk id="373" creationId="{00000000-0000-0000-0000-000000000000}"/>
          </ac:spMkLst>
        </pc:spChg>
        <pc:picChg chg="add mod">
          <ac:chgData name="Jesse Mamodu" userId="938fdd4a-95fa-409b-a15d-c90587d02818" providerId="ADAL" clId="{8736DDFC-153C-4DA7-980E-88DB7CD3B4D9}" dt="2021-10-23T15:05:16.888" v="154" actId="1076"/>
          <ac:picMkLst>
            <pc:docMk/>
            <pc:sldMk cId="0" sldId="269"/>
            <ac:picMk id="6" creationId="{1B1F8213-D499-45A6-95AA-3A06676F69F2}"/>
          </ac:picMkLst>
        </pc:picChg>
        <pc:picChg chg="del mod">
          <ac:chgData name="Jesse Mamodu" userId="938fdd4a-95fa-409b-a15d-c90587d02818" providerId="ADAL" clId="{8736DDFC-153C-4DA7-980E-88DB7CD3B4D9}" dt="2021-10-23T14:42:28.453" v="79" actId="478"/>
          <ac:picMkLst>
            <pc:docMk/>
            <pc:sldMk cId="0" sldId="269"/>
            <ac:picMk id="374" creationId="{00000000-0000-0000-0000-000000000000}"/>
          </ac:picMkLst>
        </pc:picChg>
      </pc:sldChg>
      <pc:sldChg chg="addSp delSp modSp mod">
        <pc:chgData name="Jesse Mamodu" userId="938fdd4a-95fa-409b-a15d-c90587d02818" providerId="ADAL" clId="{8736DDFC-153C-4DA7-980E-88DB7CD3B4D9}" dt="2021-10-23T23:28:46.128" v="383" actId="1076"/>
        <pc:sldMkLst>
          <pc:docMk/>
          <pc:sldMk cId="0" sldId="270"/>
        </pc:sldMkLst>
        <pc:spChg chg="add del mod">
          <ac:chgData name="Jesse Mamodu" userId="938fdd4a-95fa-409b-a15d-c90587d02818" providerId="ADAL" clId="{8736DDFC-153C-4DA7-980E-88DB7CD3B4D9}" dt="2021-10-23T15:32:47.742" v="199" actId="478"/>
          <ac:spMkLst>
            <pc:docMk/>
            <pc:sldMk cId="0" sldId="270"/>
            <ac:spMk id="3" creationId="{90600F3D-DC90-4A5D-9CFA-6076BC31CC6E}"/>
          </ac:spMkLst>
        </pc:spChg>
        <pc:spChg chg="add mod">
          <ac:chgData name="Jesse Mamodu" userId="938fdd4a-95fa-409b-a15d-c90587d02818" providerId="ADAL" clId="{8736DDFC-153C-4DA7-980E-88DB7CD3B4D9}" dt="2021-10-23T17:18:33.114" v="340" actId="120"/>
          <ac:spMkLst>
            <pc:docMk/>
            <pc:sldMk cId="0" sldId="270"/>
            <ac:spMk id="15" creationId="{7C8422EC-E8EF-4A30-BA19-3309D2D165E5}"/>
          </ac:spMkLst>
        </pc:spChg>
        <pc:spChg chg="del">
          <ac:chgData name="Jesse Mamodu" userId="938fdd4a-95fa-409b-a15d-c90587d02818" providerId="ADAL" clId="{8736DDFC-153C-4DA7-980E-88DB7CD3B4D9}" dt="2021-10-23T16:15:05.059" v="200" actId="478"/>
          <ac:spMkLst>
            <pc:docMk/>
            <pc:sldMk cId="0" sldId="270"/>
            <ac:spMk id="379" creationId="{00000000-0000-0000-0000-000000000000}"/>
          </ac:spMkLst>
        </pc:spChg>
        <pc:spChg chg="mod">
          <ac:chgData name="Jesse Mamodu" userId="938fdd4a-95fa-409b-a15d-c90587d02818" providerId="ADAL" clId="{8736DDFC-153C-4DA7-980E-88DB7CD3B4D9}" dt="2021-10-23T23:28:46.128" v="383" actId="1076"/>
          <ac:spMkLst>
            <pc:docMk/>
            <pc:sldMk cId="0" sldId="270"/>
            <ac:spMk id="380" creationId="{00000000-0000-0000-0000-000000000000}"/>
          </ac:spMkLst>
        </pc:spChg>
        <pc:spChg chg="mod">
          <ac:chgData name="Jesse Mamodu" userId="938fdd4a-95fa-409b-a15d-c90587d02818" providerId="ADAL" clId="{8736DDFC-153C-4DA7-980E-88DB7CD3B4D9}" dt="2021-10-23T17:21:43.696" v="379" actId="20577"/>
          <ac:spMkLst>
            <pc:docMk/>
            <pc:sldMk cId="0" sldId="270"/>
            <ac:spMk id="381" creationId="{00000000-0000-0000-0000-000000000000}"/>
          </ac:spMkLst>
        </pc:spChg>
        <pc:spChg chg="del">
          <ac:chgData name="Jesse Mamodu" userId="938fdd4a-95fa-409b-a15d-c90587d02818" providerId="ADAL" clId="{8736DDFC-153C-4DA7-980E-88DB7CD3B4D9}" dt="2021-10-23T15:32:43.354" v="198" actId="478"/>
          <ac:spMkLst>
            <pc:docMk/>
            <pc:sldMk cId="0" sldId="270"/>
            <ac:spMk id="382" creationId="{00000000-0000-0000-0000-000000000000}"/>
          </ac:spMkLst>
        </pc:spChg>
        <pc:graphicFrameChg chg="add del mod modGraphic">
          <ac:chgData name="Jesse Mamodu" userId="938fdd4a-95fa-409b-a15d-c90587d02818" providerId="ADAL" clId="{8736DDFC-153C-4DA7-980E-88DB7CD3B4D9}" dt="2021-10-23T16:22:25.811" v="234" actId="478"/>
          <ac:graphicFrameMkLst>
            <pc:docMk/>
            <pc:sldMk cId="0" sldId="270"/>
            <ac:graphicFrameMk id="4" creationId="{01513BFF-428A-441F-9E1B-91184028B1B2}"/>
          </ac:graphicFrameMkLst>
        </pc:graphicFrameChg>
        <pc:picChg chg="add del mod">
          <ac:chgData name="Jesse Mamodu" userId="938fdd4a-95fa-409b-a15d-c90587d02818" providerId="ADAL" clId="{8736DDFC-153C-4DA7-980E-88DB7CD3B4D9}" dt="2021-10-23T16:25:16.647" v="241" actId="478"/>
          <ac:picMkLst>
            <pc:docMk/>
            <pc:sldMk cId="0" sldId="270"/>
            <ac:picMk id="6" creationId="{E3BF4C09-BA3F-464E-B037-2BFF8BEDD157}"/>
          </ac:picMkLst>
        </pc:picChg>
        <pc:picChg chg="add del mod">
          <ac:chgData name="Jesse Mamodu" userId="938fdd4a-95fa-409b-a15d-c90587d02818" providerId="ADAL" clId="{8736DDFC-153C-4DA7-980E-88DB7CD3B4D9}" dt="2021-10-23T16:27:09.724" v="250" actId="478"/>
          <ac:picMkLst>
            <pc:docMk/>
            <pc:sldMk cId="0" sldId="270"/>
            <ac:picMk id="7" creationId="{B56AF518-9D20-42B1-A561-FCD32D1DF4A0}"/>
          </ac:picMkLst>
        </pc:picChg>
        <pc:picChg chg="add mod modCrop">
          <ac:chgData name="Jesse Mamodu" userId="938fdd4a-95fa-409b-a15d-c90587d02818" providerId="ADAL" clId="{8736DDFC-153C-4DA7-980E-88DB7CD3B4D9}" dt="2021-10-23T23:28:40.831" v="381" actId="1076"/>
          <ac:picMkLst>
            <pc:docMk/>
            <pc:sldMk cId="0" sldId="270"/>
            <ac:picMk id="8" creationId="{1086F4A7-44B6-44FD-982B-08F89ED22B57}"/>
          </ac:picMkLst>
        </pc:picChg>
        <pc:picChg chg="add mod">
          <ac:chgData name="Jesse Mamodu" userId="938fdd4a-95fa-409b-a15d-c90587d02818" providerId="ADAL" clId="{8736DDFC-153C-4DA7-980E-88DB7CD3B4D9}" dt="2021-10-23T17:15:18.457" v="331" actId="1076"/>
          <ac:picMkLst>
            <pc:docMk/>
            <pc:sldMk cId="0" sldId="270"/>
            <ac:picMk id="14" creationId="{F4220859-9A96-4B67-8125-DCCE3B45989C}"/>
          </ac:picMkLst>
        </pc:picChg>
        <pc:picChg chg="mod">
          <ac:chgData name="Jesse Mamodu" userId="938fdd4a-95fa-409b-a15d-c90587d02818" providerId="ADAL" clId="{8736DDFC-153C-4DA7-980E-88DB7CD3B4D9}" dt="2021-10-23T23:28:42.982" v="382" actId="1076"/>
          <ac:picMkLst>
            <pc:docMk/>
            <pc:sldMk cId="0" sldId="270"/>
            <ac:picMk id="22" creationId="{6F4C6CA1-60A2-4ADE-98EC-FA17B6714B04}"/>
          </ac:picMkLst>
        </pc:picChg>
        <pc:picChg chg="mod">
          <ac:chgData name="Jesse Mamodu" userId="938fdd4a-95fa-409b-a15d-c90587d02818" providerId="ADAL" clId="{8736DDFC-153C-4DA7-980E-88DB7CD3B4D9}" dt="2021-10-23T17:11:37.008" v="326" actId="14100"/>
          <ac:picMkLst>
            <pc:docMk/>
            <pc:sldMk cId="0" sldId="270"/>
            <ac:picMk id="383" creationId="{00000000-0000-0000-0000-000000000000}"/>
          </ac:picMkLst>
        </pc:picChg>
      </pc:sldChg>
      <pc:sldChg chg="del">
        <pc:chgData name="Jesse Mamodu" userId="938fdd4a-95fa-409b-a15d-c90587d02818" providerId="ADAL" clId="{8736DDFC-153C-4DA7-980E-88DB7CD3B4D9}" dt="2021-10-23T10:03:32.215" v="0" actId="47"/>
        <pc:sldMkLst>
          <pc:docMk/>
          <pc:sldMk cId="0" sldId="271"/>
        </pc:sldMkLst>
      </pc:sldChg>
      <pc:sldChg chg="del">
        <pc:chgData name="Jesse Mamodu" userId="938fdd4a-95fa-409b-a15d-c90587d02818" providerId="ADAL" clId="{8736DDFC-153C-4DA7-980E-88DB7CD3B4D9}" dt="2021-10-23T10:03:36.783" v="1" actId="47"/>
        <pc:sldMkLst>
          <pc:docMk/>
          <pc:sldMk cId="0" sldId="273"/>
        </pc:sldMkLst>
      </pc:sldChg>
      <pc:sldChg chg="addSp modSp mod">
        <pc:chgData name="Jesse Mamodu" userId="938fdd4a-95fa-409b-a15d-c90587d02818" providerId="ADAL" clId="{8736DDFC-153C-4DA7-980E-88DB7CD3B4D9}" dt="2021-11-02T20:55:35.075" v="496" actId="1076"/>
        <pc:sldMkLst>
          <pc:docMk/>
          <pc:sldMk cId="1812938501" sldId="300"/>
        </pc:sldMkLst>
        <pc:spChg chg="add mod">
          <ac:chgData name="Jesse Mamodu" userId="938fdd4a-95fa-409b-a15d-c90587d02818" providerId="ADAL" clId="{8736DDFC-153C-4DA7-980E-88DB7CD3B4D9}" dt="2021-11-02T20:54:16.463" v="486" actId="14100"/>
          <ac:spMkLst>
            <pc:docMk/>
            <pc:sldMk cId="1812938501" sldId="300"/>
            <ac:spMk id="14" creationId="{3EF3B004-8652-41CF-B238-6D25A7507E6E}"/>
          </ac:spMkLst>
        </pc:spChg>
        <pc:spChg chg="add mod">
          <ac:chgData name="Jesse Mamodu" userId="938fdd4a-95fa-409b-a15d-c90587d02818" providerId="ADAL" clId="{8736DDFC-153C-4DA7-980E-88DB7CD3B4D9}" dt="2021-11-02T20:54:27.568" v="489" actId="1076"/>
          <ac:spMkLst>
            <pc:docMk/>
            <pc:sldMk cId="1812938501" sldId="300"/>
            <ac:spMk id="16" creationId="{FA8FC8BF-6CCD-432E-8840-982A60361D13}"/>
          </ac:spMkLst>
        </pc:spChg>
        <pc:spChg chg="add mod">
          <ac:chgData name="Jesse Mamodu" userId="938fdd4a-95fa-409b-a15d-c90587d02818" providerId="ADAL" clId="{8736DDFC-153C-4DA7-980E-88DB7CD3B4D9}" dt="2021-11-02T20:54:56.489" v="492" actId="14100"/>
          <ac:spMkLst>
            <pc:docMk/>
            <pc:sldMk cId="1812938501" sldId="300"/>
            <ac:spMk id="18" creationId="{34CEF2F1-D955-41A8-9906-137B24E3A8D5}"/>
          </ac:spMkLst>
        </pc:spChg>
        <pc:spChg chg="add mod">
          <ac:chgData name="Jesse Mamodu" userId="938fdd4a-95fa-409b-a15d-c90587d02818" providerId="ADAL" clId="{8736DDFC-153C-4DA7-980E-88DB7CD3B4D9}" dt="2021-11-02T20:55:35.075" v="496" actId="1076"/>
          <ac:spMkLst>
            <pc:docMk/>
            <pc:sldMk cId="1812938501" sldId="300"/>
            <ac:spMk id="20" creationId="{751FD37C-2011-4774-AA13-1AE4170D0EC5}"/>
          </ac:spMkLst>
        </pc:spChg>
        <pc:picChg chg="add mod">
          <ac:chgData name="Jesse Mamodu" userId="938fdd4a-95fa-409b-a15d-c90587d02818" providerId="ADAL" clId="{8736DDFC-153C-4DA7-980E-88DB7CD3B4D9}" dt="2021-11-02T20:51:18.268" v="481" actId="14100"/>
          <ac:picMkLst>
            <pc:docMk/>
            <pc:sldMk cId="1812938501" sldId="300"/>
            <ac:picMk id="12" creationId="{44664DB8-997A-4BCE-B459-0DF5EB9E7CDD}"/>
          </ac:picMkLst>
        </pc:picChg>
      </pc:sldChg>
      <pc:sldMasterChg chg="delSldLayout">
        <pc:chgData name="Jesse Mamodu" userId="938fdd4a-95fa-409b-a15d-c90587d02818" providerId="ADAL" clId="{8736DDFC-153C-4DA7-980E-88DB7CD3B4D9}" dt="2021-10-23T14:07:13.466" v="54" actId="47"/>
        <pc:sldMasterMkLst>
          <pc:docMk/>
          <pc:sldMasterMk cId="0" sldId="2147483666"/>
        </pc:sldMasterMkLst>
        <pc:sldLayoutChg chg="del">
          <pc:chgData name="Jesse Mamodu" userId="938fdd4a-95fa-409b-a15d-c90587d02818" providerId="ADAL" clId="{8736DDFC-153C-4DA7-980E-88DB7CD3B4D9}" dt="2021-10-23T14:07:13.466" v="54" actId="47"/>
          <pc:sldLayoutMkLst>
            <pc:docMk/>
            <pc:sldMasterMk cId="0" sldId="2147483666"/>
            <pc:sldLayoutMk cId="0" sldId="2147483656"/>
          </pc:sldLayoutMkLst>
        </pc:sldLayoutChg>
      </pc:sldMasterChg>
    </pc:docChg>
  </pc:docChgLst>
  <pc:docChgLst>
    <pc:chgData name="Duc Nguyen" userId="S::nguyenducn@uni.coventry.ac.uk::bd5d9f8d-8289-4187-9c3a-7012b7e1dcee" providerId="AD" clId="Web-{90A87FBC-AFBA-426D-B41F-78EF9609DE82}"/>
    <pc:docChg chg="addSld delSld modSld">
      <pc:chgData name="Duc Nguyen" userId="S::nguyenducn@uni.coventry.ac.uk::bd5d9f8d-8289-4187-9c3a-7012b7e1dcee" providerId="AD" clId="Web-{90A87FBC-AFBA-426D-B41F-78EF9609DE82}" dt="2021-10-23T16:19:38.857" v="1119"/>
      <pc:docMkLst>
        <pc:docMk/>
      </pc:docMkLst>
      <pc:sldChg chg="addSp delSp modSp mod setBg modClrScheme chgLayout">
        <pc:chgData name="Duc Nguyen" userId="S::nguyenducn@uni.coventry.ac.uk::bd5d9f8d-8289-4187-9c3a-7012b7e1dcee" providerId="AD" clId="Web-{90A87FBC-AFBA-426D-B41F-78EF9609DE82}" dt="2021-10-23T16:11:21.031" v="614" actId="20577"/>
        <pc:sldMkLst>
          <pc:docMk/>
          <pc:sldMk cId="0" sldId="258"/>
        </pc:sldMkLst>
        <pc:spChg chg="add del mod">
          <ac:chgData name="Duc Nguyen" userId="S::nguyenducn@uni.coventry.ac.uk::bd5d9f8d-8289-4187-9c3a-7012b7e1dcee" providerId="AD" clId="Web-{90A87FBC-AFBA-426D-B41F-78EF9609DE82}" dt="2021-10-23T14:31:11.711" v="173"/>
          <ac:spMkLst>
            <pc:docMk/>
            <pc:sldMk cId="0" sldId="258"/>
            <ac:spMk id="6" creationId="{123C664B-31B1-427D-9D41-8237EB57AA10}"/>
          </ac:spMkLst>
        </pc:spChg>
        <pc:spChg chg="add mod">
          <ac:chgData name="Duc Nguyen" userId="S::nguyenducn@uni.coventry.ac.uk::bd5d9f8d-8289-4187-9c3a-7012b7e1dcee" providerId="AD" clId="Web-{90A87FBC-AFBA-426D-B41F-78EF9609DE82}" dt="2021-10-23T16:02:54.626" v="549" actId="1076"/>
          <ac:spMkLst>
            <pc:docMk/>
            <pc:sldMk cId="0" sldId="258"/>
            <ac:spMk id="6" creationId="{43EFC6B2-1FCB-47ED-914A-1DFBC3D52E3E}"/>
          </ac:spMkLst>
        </pc:spChg>
        <pc:spChg chg="mod ord">
          <ac:chgData name="Duc Nguyen" userId="S::nguyenducn@uni.coventry.ac.uk::bd5d9f8d-8289-4187-9c3a-7012b7e1dcee" providerId="AD" clId="Web-{90A87FBC-AFBA-426D-B41F-78EF9609DE82}" dt="2021-10-23T16:11:21.031" v="614" actId="20577"/>
          <ac:spMkLst>
            <pc:docMk/>
            <pc:sldMk cId="0" sldId="258"/>
            <ac:spMk id="148" creationId="{00000000-0000-0000-0000-000000000000}"/>
          </ac:spMkLst>
        </pc:spChg>
        <pc:spChg chg="mod ord">
          <ac:chgData name="Duc Nguyen" userId="S::nguyenducn@uni.coventry.ac.uk::bd5d9f8d-8289-4187-9c3a-7012b7e1dcee" providerId="AD" clId="Web-{90A87FBC-AFBA-426D-B41F-78EF9609DE82}" dt="2021-10-23T16:02:34.657" v="544" actId="1076"/>
          <ac:spMkLst>
            <pc:docMk/>
            <pc:sldMk cId="0" sldId="258"/>
            <ac:spMk id="149" creationId="{00000000-0000-0000-0000-000000000000}"/>
          </ac:spMkLst>
        </pc:spChg>
        <pc:spChg chg="del mod">
          <ac:chgData name="Duc Nguyen" userId="S::nguyenducn@uni.coventry.ac.uk::bd5d9f8d-8289-4187-9c3a-7012b7e1dcee" providerId="AD" clId="Web-{90A87FBC-AFBA-426D-B41F-78EF9609DE82}" dt="2021-10-23T13:32:42.206" v="6"/>
          <ac:spMkLst>
            <pc:docMk/>
            <pc:sldMk cId="0" sldId="258"/>
            <ac:spMk id="150" creationId="{00000000-0000-0000-0000-000000000000}"/>
          </ac:spMkLst>
        </pc:spChg>
        <pc:picChg chg="add mod modCrop">
          <ac:chgData name="Duc Nguyen" userId="S::nguyenducn@uni.coventry.ac.uk::bd5d9f8d-8289-4187-9c3a-7012b7e1dcee" providerId="AD" clId="Web-{90A87FBC-AFBA-426D-B41F-78EF9609DE82}" dt="2021-10-23T15:46:52.053" v="463" actId="1076"/>
          <ac:picMkLst>
            <pc:docMk/>
            <pc:sldMk cId="0" sldId="258"/>
            <ac:picMk id="2" creationId="{553249E6-C7B9-4D19-81E9-44061665C70A}"/>
          </ac:picMkLst>
        </pc:picChg>
        <pc:picChg chg="add mod">
          <ac:chgData name="Duc Nguyen" userId="S::nguyenducn@uni.coventry.ac.uk::bd5d9f8d-8289-4187-9c3a-7012b7e1dcee" providerId="AD" clId="Web-{90A87FBC-AFBA-426D-B41F-78EF9609DE82}" dt="2021-10-23T15:47:03.506" v="466" actId="1076"/>
          <ac:picMkLst>
            <pc:docMk/>
            <pc:sldMk cId="0" sldId="258"/>
            <ac:picMk id="3" creationId="{562EA748-06AE-452E-83B9-B4E4868118A8}"/>
          </ac:picMkLst>
        </pc:picChg>
        <pc:picChg chg="add mod">
          <ac:chgData name="Duc Nguyen" userId="S::nguyenducn@uni.coventry.ac.uk::bd5d9f8d-8289-4187-9c3a-7012b7e1dcee" providerId="AD" clId="Web-{90A87FBC-AFBA-426D-B41F-78EF9609DE82}" dt="2021-10-23T15:47:03.647" v="467" actId="1076"/>
          <ac:picMkLst>
            <pc:docMk/>
            <pc:sldMk cId="0" sldId="258"/>
            <ac:picMk id="4" creationId="{A33DEF4F-27DC-48E9-8A59-7E1203621DD1}"/>
          </ac:picMkLst>
        </pc:picChg>
        <pc:picChg chg="add mod">
          <ac:chgData name="Duc Nguyen" userId="S::nguyenducn@uni.coventry.ac.uk::bd5d9f8d-8289-4187-9c3a-7012b7e1dcee" providerId="AD" clId="Web-{90A87FBC-AFBA-426D-B41F-78EF9609DE82}" dt="2021-10-23T15:46:46.709" v="461" actId="1076"/>
          <ac:picMkLst>
            <pc:docMk/>
            <pc:sldMk cId="0" sldId="258"/>
            <ac:picMk id="5" creationId="{E5717B8F-8A17-4B62-A63C-4CD70AA5DEAD}"/>
          </ac:picMkLst>
        </pc:picChg>
        <pc:picChg chg="add mod">
          <ac:chgData name="Duc Nguyen" userId="S::nguyenducn@uni.coventry.ac.uk::bd5d9f8d-8289-4187-9c3a-7012b7e1dcee" providerId="AD" clId="Web-{90A87FBC-AFBA-426D-B41F-78EF9609DE82}" dt="2021-10-23T15:46:46.709" v="462" actId="1076"/>
          <ac:picMkLst>
            <pc:docMk/>
            <pc:sldMk cId="0" sldId="258"/>
            <ac:picMk id="9" creationId="{70B07FB5-C9F9-4254-94F3-2811F2AC5830}"/>
          </ac:picMkLst>
        </pc:picChg>
      </pc:sldChg>
      <pc:sldChg chg="addSp delSp modSp mod setBg modClrScheme chgLayout modNotes">
        <pc:chgData name="Duc Nguyen" userId="S::nguyenducn@uni.coventry.ac.uk::bd5d9f8d-8289-4187-9c3a-7012b7e1dcee" providerId="AD" clId="Web-{90A87FBC-AFBA-426D-B41F-78EF9609DE82}" dt="2021-10-23T16:19:38.857" v="1119"/>
        <pc:sldMkLst>
          <pc:docMk/>
          <pc:sldMk cId="0" sldId="259"/>
        </pc:sldMkLst>
        <pc:spChg chg="add mod ord">
          <ac:chgData name="Duc Nguyen" userId="S::nguyenducn@uni.coventry.ac.uk::bd5d9f8d-8289-4187-9c3a-7012b7e1dcee" providerId="AD" clId="Web-{90A87FBC-AFBA-426D-B41F-78EF9609DE82}" dt="2021-10-23T16:00:40.310" v="532" actId="1076"/>
          <ac:spMkLst>
            <pc:docMk/>
            <pc:sldMk cId="0" sldId="259"/>
            <ac:spMk id="2" creationId="{B966F10D-C269-46E0-ACB8-5FED5EA48C4A}"/>
          </ac:spMkLst>
        </pc:spChg>
        <pc:spChg chg="add mod">
          <ac:chgData name="Duc Nguyen" userId="S::nguyenducn@uni.coventry.ac.uk::bd5d9f8d-8289-4187-9c3a-7012b7e1dcee" providerId="AD" clId="Web-{90A87FBC-AFBA-426D-B41F-78EF9609DE82}" dt="2021-10-23T15:59:25.277" v="526" actId="14100"/>
          <ac:spMkLst>
            <pc:docMk/>
            <pc:sldMk cId="0" sldId="259"/>
            <ac:spMk id="4" creationId="{4A5725F3-D51F-4A80-ABC5-012BF2672537}"/>
          </ac:spMkLst>
        </pc:spChg>
        <pc:spChg chg="add mod ord">
          <ac:chgData name="Duc Nguyen" userId="S::nguyenducn@uni.coventry.ac.uk::bd5d9f8d-8289-4187-9c3a-7012b7e1dcee" providerId="AD" clId="Web-{90A87FBC-AFBA-426D-B41F-78EF9609DE82}" dt="2021-10-23T16:10:46.748" v="608" actId="1076"/>
          <ac:spMkLst>
            <pc:docMk/>
            <pc:sldMk cId="0" sldId="259"/>
            <ac:spMk id="5" creationId="{9F9F216D-F7DC-41E4-85E8-75C76130F88D}"/>
          </ac:spMkLst>
        </pc:spChg>
        <pc:spChg chg="add mod">
          <ac:chgData name="Duc Nguyen" userId="S::nguyenducn@uni.coventry.ac.uk::bd5d9f8d-8289-4187-9c3a-7012b7e1dcee" providerId="AD" clId="Web-{90A87FBC-AFBA-426D-B41F-78EF9609DE82}" dt="2021-10-23T16:05:47.834" v="576"/>
          <ac:spMkLst>
            <pc:docMk/>
            <pc:sldMk cId="0" sldId="259"/>
            <ac:spMk id="6" creationId="{C256427F-1DA7-4832-BD91-F33EF29D0065}"/>
          </ac:spMkLst>
        </pc:spChg>
        <pc:spChg chg="add del mod">
          <ac:chgData name="Duc Nguyen" userId="S::nguyenducn@uni.coventry.ac.uk::bd5d9f8d-8289-4187-9c3a-7012b7e1dcee" providerId="AD" clId="Web-{90A87FBC-AFBA-426D-B41F-78EF9609DE82}" dt="2021-10-23T16:07:40.353" v="587"/>
          <ac:spMkLst>
            <pc:docMk/>
            <pc:sldMk cId="0" sldId="259"/>
            <ac:spMk id="7" creationId="{BF1BE5CC-B51F-420A-8011-F69B301C9004}"/>
          </ac:spMkLst>
        </pc:spChg>
        <pc:spChg chg="add del mod">
          <ac:chgData name="Duc Nguyen" userId="S::nguyenducn@uni.coventry.ac.uk::bd5d9f8d-8289-4187-9c3a-7012b7e1dcee" providerId="AD" clId="Web-{90A87FBC-AFBA-426D-B41F-78EF9609DE82}" dt="2021-10-23T14:47:06.013" v="313"/>
          <ac:spMkLst>
            <pc:docMk/>
            <pc:sldMk cId="0" sldId="259"/>
            <ac:spMk id="7" creationId="{FE60512A-3239-4F68-8CE6-B54CEA45E177}"/>
          </ac:spMkLst>
        </pc:spChg>
        <pc:spChg chg="add mod ord">
          <ac:chgData name="Duc Nguyen" userId="S::nguyenducn@uni.coventry.ac.uk::bd5d9f8d-8289-4187-9c3a-7012b7e1dcee" providerId="AD" clId="Web-{90A87FBC-AFBA-426D-B41F-78EF9609DE82}" dt="2021-10-23T16:19:38.747" v="1117" actId="1076"/>
          <ac:spMkLst>
            <pc:docMk/>
            <pc:sldMk cId="0" sldId="259"/>
            <ac:spMk id="9" creationId="{9A76ABE8-58B0-44BB-8CCA-2D7B0F4F74CC}"/>
          </ac:spMkLst>
        </pc:spChg>
        <pc:spChg chg="add mod ord">
          <ac:chgData name="Duc Nguyen" userId="S::nguyenducn@uni.coventry.ac.uk::bd5d9f8d-8289-4187-9c3a-7012b7e1dcee" providerId="AD" clId="Web-{90A87FBC-AFBA-426D-B41F-78EF9609DE82}" dt="2021-10-23T16:06:24.866" v="580" actId="1076"/>
          <ac:spMkLst>
            <pc:docMk/>
            <pc:sldMk cId="0" sldId="259"/>
            <ac:spMk id="10" creationId="{A3605A35-F3AA-4CBB-9B17-DD30D888F042}"/>
          </ac:spMkLst>
        </pc:spChg>
        <pc:spChg chg="add del mod">
          <ac:chgData name="Duc Nguyen" userId="S::nguyenducn@uni.coventry.ac.uk::bd5d9f8d-8289-4187-9c3a-7012b7e1dcee" providerId="AD" clId="Web-{90A87FBC-AFBA-426D-B41F-78EF9609DE82}" dt="2021-10-23T16:09:43.575" v="591"/>
          <ac:spMkLst>
            <pc:docMk/>
            <pc:sldMk cId="0" sldId="259"/>
            <ac:spMk id="12" creationId="{CFB20A6C-387D-4D46-9B42-C0FBE136BA21}"/>
          </ac:spMkLst>
        </pc:spChg>
        <pc:spChg chg="add del">
          <ac:chgData name="Duc Nguyen" userId="S::nguyenducn@uni.coventry.ac.uk::bd5d9f8d-8289-4187-9c3a-7012b7e1dcee" providerId="AD" clId="Web-{90A87FBC-AFBA-426D-B41F-78EF9609DE82}" dt="2021-10-23T16:19:38.857" v="1119"/>
          <ac:spMkLst>
            <pc:docMk/>
            <pc:sldMk cId="0" sldId="259"/>
            <ac:spMk id="14" creationId="{E6313FF5-6B9C-465D-939B-A8DBEB09ABDF}"/>
          </ac:spMkLst>
        </pc:spChg>
        <pc:spChg chg="add mod">
          <ac:chgData name="Duc Nguyen" userId="S::nguyenducn@uni.coventry.ac.uk::bd5d9f8d-8289-4187-9c3a-7012b7e1dcee" providerId="AD" clId="Web-{90A87FBC-AFBA-426D-B41F-78EF9609DE82}" dt="2021-10-23T16:05:57.319" v="578"/>
          <ac:spMkLst>
            <pc:docMk/>
            <pc:sldMk cId="0" sldId="259"/>
            <ac:spMk id="20" creationId="{43D4995B-37E4-4CAE-80AE-EB0637103142}"/>
          </ac:spMkLst>
        </pc:spChg>
        <pc:spChg chg="add mod">
          <ac:chgData name="Duc Nguyen" userId="S::nguyenducn@uni.coventry.ac.uk::bd5d9f8d-8289-4187-9c3a-7012b7e1dcee" providerId="AD" clId="Web-{90A87FBC-AFBA-426D-B41F-78EF9609DE82}" dt="2021-10-23T16:19:38.701" v="1116" actId="1076"/>
          <ac:spMkLst>
            <pc:docMk/>
            <pc:sldMk cId="0" sldId="259"/>
            <ac:spMk id="21" creationId="{B9C8CDEB-125D-4F71-9D60-59669B61FF6D}"/>
          </ac:spMkLst>
        </pc:spChg>
        <pc:spChg chg="del mod">
          <ac:chgData name="Duc Nguyen" userId="S::nguyenducn@uni.coventry.ac.uk::bd5d9f8d-8289-4187-9c3a-7012b7e1dcee" providerId="AD" clId="Web-{90A87FBC-AFBA-426D-B41F-78EF9609DE82}" dt="2021-10-23T14:34:30.294" v="189"/>
          <ac:spMkLst>
            <pc:docMk/>
            <pc:sldMk cId="0" sldId="259"/>
            <ac:spMk id="155" creationId="{00000000-0000-0000-0000-000000000000}"/>
          </ac:spMkLst>
        </pc:spChg>
        <pc:spChg chg="del mod ord">
          <ac:chgData name="Duc Nguyen" userId="S::nguyenducn@uni.coventry.ac.uk::bd5d9f8d-8289-4187-9c3a-7012b7e1dcee" providerId="AD" clId="Web-{90A87FBC-AFBA-426D-B41F-78EF9609DE82}" dt="2021-10-23T14:46:57.169" v="312"/>
          <ac:spMkLst>
            <pc:docMk/>
            <pc:sldMk cId="0" sldId="259"/>
            <ac:spMk id="156" creationId="{00000000-0000-0000-0000-000000000000}"/>
          </ac:spMkLst>
        </pc:spChg>
        <pc:spChg chg="del">
          <ac:chgData name="Duc Nguyen" userId="S::nguyenducn@uni.coventry.ac.uk::bd5d9f8d-8289-4187-9c3a-7012b7e1dcee" providerId="AD" clId="Web-{90A87FBC-AFBA-426D-B41F-78EF9609DE82}" dt="2021-10-23T14:34:34.575" v="190"/>
          <ac:spMkLst>
            <pc:docMk/>
            <pc:sldMk cId="0" sldId="259"/>
            <ac:spMk id="157" creationId="{00000000-0000-0000-0000-000000000000}"/>
          </ac:spMkLst>
        </pc:spChg>
        <pc:picChg chg="del mod">
          <ac:chgData name="Duc Nguyen" userId="S::nguyenducn@uni.coventry.ac.uk::bd5d9f8d-8289-4187-9c3a-7012b7e1dcee" providerId="AD" clId="Web-{90A87FBC-AFBA-426D-B41F-78EF9609DE82}" dt="2021-10-23T14:34:45.669" v="193"/>
          <ac:picMkLst>
            <pc:docMk/>
            <pc:sldMk cId="0" sldId="259"/>
            <ac:picMk id="3" creationId="{10939DF6-7D1C-4035-96E8-5680EE830414}"/>
          </ac:picMkLst>
        </pc:picChg>
        <pc:picChg chg="add mod">
          <ac:chgData name="Duc Nguyen" userId="S::nguyenducn@uni.coventry.ac.uk::bd5d9f8d-8289-4187-9c3a-7012b7e1dcee" providerId="AD" clId="Web-{90A87FBC-AFBA-426D-B41F-78EF9609DE82}" dt="2021-10-23T15:49:45.276" v="487" actId="14100"/>
          <ac:picMkLst>
            <pc:docMk/>
            <pc:sldMk cId="0" sldId="259"/>
            <ac:picMk id="3" creationId="{5FA42A5F-7BCF-4712-83B7-A8A34B9FDC34}"/>
          </ac:picMkLst>
        </pc:picChg>
        <pc:picChg chg="add mod modCrop">
          <ac:chgData name="Duc Nguyen" userId="S::nguyenducn@uni.coventry.ac.uk::bd5d9f8d-8289-4187-9c3a-7012b7e1dcee" providerId="AD" clId="Web-{90A87FBC-AFBA-426D-B41F-78EF9609DE82}" dt="2021-10-23T15:09:19.719" v="441" actId="1076"/>
          <ac:picMkLst>
            <pc:docMk/>
            <pc:sldMk cId="0" sldId="259"/>
            <ac:picMk id="8" creationId="{1335CF11-F504-4EBF-B3EC-AEAF462D5032}"/>
          </ac:picMkLst>
        </pc:picChg>
        <pc:picChg chg="add mod">
          <ac:chgData name="Duc Nguyen" userId="S::nguyenducn@uni.coventry.ac.uk::bd5d9f8d-8289-4187-9c3a-7012b7e1dcee" providerId="AD" clId="Web-{90A87FBC-AFBA-426D-B41F-78EF9609DE82}" dt="2021-10-23T15:49:07.056" v="478" actId="1076"/>
          <ac:picMkLst>
            <pc:docMk/>
            <pc:sldMk cId="0" sldId="259"/>
            <ac:picMk id="11" creationId="{BC74DFE5-091C-419B-B1FA-4EC97E7309AE}"/>
          </ac:picMkLst>
        </pc:picChg>
        <pc:picChg chg="add del mod">
          <ac:chgData name="Duc Nguyen" userId="S::nguyenducn@uni.coventry.ac.uk::bd5d9f8d-8289-4187-9c3a-7012b7e1dcee" providerId="AD" clId="Web-{90A87FBC-AFBA-426D-B41F-78EF9609DE82}" dt="2021-10-23T15:02:19.257" v="375"/>
          <ac:picMkLst>
            <pc:docMk/>
            <pc:sldMk cId="0" sldId="259"/>
            <ac:picMk id="12" creationId="{3B727B88-7DEE-4EE0-84BF-4623E9067726}"/>
          </ac:picMkLst>
        </pc:picChg>
        <pc:picChg chg="add mod modCrop">
          <ac:chgData name="Duc Nguyen" userId="S::nguyenducn@uni.coventry.ac.uk::bd5d9f8d-8289-4187-9c3a-7012b7e1dcee" providerId="AD" clId="Web-{90A87FBC-AFBA-426D-B41F-78EF9609DE82}" dt="2021-10-23T16:10:52.170" v="609" actId="1076"/>
          <ac:picMkLst>
            <pc:docMk/>
            <pc:sldMk cId="0" sldId="259"/>
            <ac:picMk id="13" creationId="{57D20D8B-27BB-4546-8531-B67FDD9C604F}"/>
          </ac:picMkLst>
        </pc:picChg>
        <pc:picChg chg="add del mod">
          <ac:chgData name="Duc Nguyen" userId="S::nguyenducn@uni.coventry.ac.uk::bd5d9f8d-8289-4187-9c3a-7012b7e1dcee" providerId="AD" clId="Web-{90A87FBC-AFBA-426D-B41F-78EF9609DE82}" dt="2021-10-23T15:01:38.693" v="369"/>
          <ac:picMkLst>
            <pc:docMk/>
            <pc:sldMk cId="0" sldId="259"/>
            <ac:picMk id="14" creationId="{497382D9-1A45-4FF8-A759-FE5A4E1A3CC7}"/>
          </ac:picMkLst>
        </pc:picChg>
        <pc:picChg chg="add mod modCrop">
          <ac:chgData name="Duc Nguyen" userId="S::nguyenducn@uni.coventry.ac.uk::bd5d9f8d-8289-4187-9c3a-7012b7e1dcee" providerId="AD" clId="Web-{90A87FBC-AFBA-426D-B41F-78EF9609DE82}" dt="2021-10-23T15:09:25.016" v="442" actId="1076"/>
          <ac:picMkLst>
            <pc:docMk/>
            <pc:sldMk cId="0" sldId="259"/>
            <ac:picMk id="15" creationId="{781F8C24-08A6-4E4C-AD24-13F25A86A7AB}"/>
          </ac:picMkLst>
        </pc:picChg>
        <pc:picChg chg="add mod">
          <ac:chgData name="Duc Nguyen" userId="S::nguyenducn@uni.coventry.ac.uk::bd5d9f8d-8289-4187-9c3a-7012b7e1dcee" providerId="AD" clId="Web-{90A87FBC-AFBA-426D-B41F-78EF9609DE82}" dt="2021-10-23T16:10:59.718" v="610" actId="1076"/>
          <ac:picMkLst>
            <pc:docMk/>
            <pc:sldMk cId="0" sldId="259"/>
            <ac:picMk id="16" creationId="{4A963343-8076-468A-B608-3A27C67C51C9}"/>
          </ac:picMkLst>
        </pc:picChg>
        <pc:picChg chg="add mod modCrop">
          <ac:chgData name="Duc Nguyen" userId="S::nguyenducn@uni.coventry.ac.uk::bd5d9f8d-8289-4187-9c3a-7012b7e1dcee" providerId="AD" clId="Web-{90A87FBC-AFBA-426D-B41F-78EF9609DE82}" dt="2021-10-23T15:50:24.605" v="495" actId="1076"/>
          <ac:picMkLst>
            <pc:docMk/>
            <pc:sldMk cId="0" sldId="259"/>
            <ac:picMk id="17" creationId="{AF2D25FC-D978-442A-A3C5-7B666BF80A5C}"/>
          </ac:picMkLst>
        </pc:picChg>
        <pc:picChg chg="add mod modCrop">
          <ac:chgData name="Duc Nguyen" userId="S::nguyenducn@uni.coventry.ac.uk::bd5d9f8d-8289-4187-9c3a-7012b7e1dcee" providerId="AD" clId="Web-{90A87FBC-AFBA-426D-B41F-78EF9609DE82}" dt="2021-10-23T15:49:29.260" v="483" actId="1076"/>
          <ac:picMkLst>
            <pc:docMk/>
            <pc:sldMk cId="0" sldId="259"/>
            <ac:picMk id="18" creationId="{AEADD6CF-0F6A-4AD3-B1B3-A3A7D6C8EFCB}"/>
          </ac:picMkLst>
        </pc:picChg>
        <pc:picChg chg="add mod">
          <ac:chgData name="Duc Nguyen" userId="S::nguyenducn@uni.coventry.ac.uk::bd5d9f8d-8289-4187-9c3a-7012b7e1dcee" providerId="AD" clId="Web-{90A87FBC-AFBA-426D-B41F-78EF9609DE82}" dt="2021-10-23T15:09:13.547" v="440" actId="1076"/>
          <ac:picMkLst>
            <pc:docMk/>
            <pc:sldMk cId="0" sldId="259"/>
            <ac:picMk id="19" creationId="{2B36CA3F-A546-4BE2-B3B6-E34F61F69158}"/>
          </ac:picMkLst>
        </pc:picChg>
      </pc:sldChg>
      <pc:sldChg chg="add del replId">
        <pc:chgData name="Duc Nguyen" userId="S::nguyenducn@uni.coventry.ac.uk::bd5d9f8d-8289-4187-9c3a-7012b7e1dcee" providerId="AD" clId="Web-{90A87FBC-AFBA-426D-B41F-78EF9609DE82}" dt="2021-10-23T15:47:12.444" v="468"/>
        <pc:sldMkLst>
          <pc:docMk/>
          <pc:sldMk cId="2554059865" sldId="298"/>
        </pc:sldMkLst>
      </pc:sldChg>
    </pc:docChg>
  </pc:docChgLst>
  <pc:docChgLst>
    <pc:chgData name="Duc Nguyen" userId="S::nguyenducn@uni.coventry.ac.uk::bd5d9f8d-8289-4187-9c3a-7012b7e1dcee" providerId="AD" clId="Web-{C9BBD239-4592-4CED-86C3-605D6DD7F7CE}"/>
    <pc:docChg chg="modSld">
      <pc:chgData name="Duc Nguyen" userId="S::nguyenducn@uni.coventry.ac.uk::bd5d9f8d-8289-4187-9c3a-7012b7e1dcee" providerId="AD" clId="Web-{C9BBD239-4592-4CED-86C3-605D6DD7F7CE}" dt="2021-11-02T20:55:14.913" v="41" actId="1076"/>
      <pc:docMkLst>
        <pc:docMk/>
      </pc:docMkLst>
      <pc:sldChg chg="modSp">
        <pc:chgData name="Duc Nguyen" userId="S::nguyenducn@uni.coventry.ac.uk::bd5d9f8d-8289-4187-9c3a-7012b7e1dcee" providerId="AD" clId="Web-{C9BBD239-4592-4CED-86C3-605D6DD7F7CE}" dt="2021-11-02T19:51:17.377" v="2" actId="1076"/>
        <pc:sldMkLst>
          <pc:docMk/>
          <pc:sldMk cId="0" sldId="266"/>
        </pc:sldMkLst>
        <pc:picChg chg="mod">
          <ac:chgData name="Duc Nguyen" userId="S::nguyenducn@uni.coventry.ac.uk::bd5d9f8d-8289-4187-9c3a-7012b7e1dcee" providerId="AD" clId="Web-{C9BBD239-4592-4CED-86C3-605D6DD7F7CE}" dt="2021-11-02T19:51:17.377" v="2" actId="1076"/>
          <ac:picMkLst>
            <pc:docMk/>
            <pc:sldMk cId="0" sldId="266"/>
            <ac:picMk id="19" creationId="{57BBAB64-7649-4BCE-9898-78201C50EAF9}"/>
          </ac:picMkLst>
        </pc:picChg>
      </pc:sldChg>
      <pc:sldChg chg="modSp">
        <pc:chgData name="Duc Nguyen" userId="S::nguyenducn@uni.coventry.ac.uk::bd5d9f8d-8289-4187-9c3a-7012b7e1dcee" providerId="AD" clId="Web-{C9BBD239-4592-4CED-86C3-605D6DD7F7CE}" dt="2021-11-02T20:36:20.750" v="8" actId="20577"/>
        <pc:sldMkLst>
          <pc:docMk/>
          <pc:sldMk cId="0" sldId="267"/>
        </pc:sldMkLst>
        <pc:spChg chg="mod">
          <ac:chgData name="Duc Nguyen" userId="S::nguyenducn@uni.coventry.ac.uk::bd5d9f8d-8289-4187-9c3a-7012b7e1dcee" providerId="AD" clId="Web-{C9BBD239-4592-4CED-86C3-605D6DD7F7CE}" dt="2021-11-02T20:36:13.968" v="5" actId="20577"/>
          <ac:spMkLst>
            <pc:docMk/>
            <pc:sldMk cId="0" sldId="267"/>
            <ac:spMk id="3" creationId="{7508CF4E-958A-47D1-B1A9-B3D8E4AADD8D}"/>
          </ac:spMkLst>
        </pc:spChg>
        <pc:spChg chg="mod">
          <ac:chgData name="Duc Nguyen" userId="S::nguyenducn@uni.coventry.ac.uk::bd5d9f8d-8289-4187-9c3a-7012b7e1dcee" providerId="AD" clId="Web-{C9BBD239-4592-4CED-86C3-605D6DD7F7CE}" dt="2021-11-02T20:36:20.750" v="8" actId="20577"/>
          <ac:spMkLst>
            <pc:docMk/>
            <pc:sldMk cId="0" sldId="267"/>
            <ac:spMk id="14" creationId="{04BA6508-3CDF-4E34-AB8C-649EAE3F4403}"/>
          </ac:spMkLst>
        </pc:spChg>
        <pc:spChg chg="mod">
          <ac:chgData name="Duc Nguyen" userId="S::nguyenducn@uni.coventry.ac.uk::bd5d9f8d-8289-4187-9c3a-7012b7e1dcee" providerId="AD" clId="Web-{C9BBD239-4592-4CED-86C3-605D6DD7F7CE}" dt="2021-11-02T20:36:16.343" v="6" actId="20577"/>
          <ac:spMkLst>
            <pc:docMk/>
            <pc:sldMk cId="0" sldId="267"/>
            <ac:spMk id="19" creationId="{B36FE0D4-423D-479A-A087-3E0B346B2689}"/>
          </ac:spMkLst>
        </pc:spChg>
      </pc:sldChg>
      <pc:sldChg chg="addSp delSp modSp">
        <pc:chgData name="Duc Nguyen" userId="S::nguyenducn@uni.coventry.ac.uk::bd5d9f8d-8289-4187-9c3a-7012b7e1dcee" providerId="AD" clId="Web-{C9BBD239-4592-4CED-86C3-605D6DD7F7CE}" dt="2021-11-02T20:55:14.913" v="41" actId="1076"/>
        <pc:sldMkLst>
          <pc:docMk/>
          <pc:sldMk cId="1812938501" sldId="300"/>
        </pc:sldMkLst>
        <pc:spChg chg="mod">
          <ac:chgData name="Duc Nguyen" userId="S::nguyenducn@uni.coventry.ac.uk::bd5d9f8d-8289-4187-9c3a-7012b7e1dcee" providerId="AD" clId="Web-{C9BBD239-4592-4CED-86C3-605D6DD7F7CE}" dt="2021-11-02T20:54:31.272" v="40" actId="1076"/>
          <ac:spMkLst>
            <pc:docMk/>
            <pc:sldMk cId="1812938501" sldId="300"/>
            <ac:spMk id="14" creationId="{3EF3B004-8652-41CF-B238-6D25A7507E6E}"/>
          </ac:spMkLst>
        </pc:spChg>
        <pc:spChg chg="mod">
          <ac:chgData name="Duc Nguyen" userId="S::nguyenducn@uni.coventry.ac.uk::bd5d9f8d-8289-4187-9c3a-7012b7e1dcee" providerId="AD" clId="Web-{C9BBD239-4592-4CED-86C3-605D6DD7F7CE}" dt="2021-11-02T20:55:14.913" v="41" actId="1076"/>
          <ac:spMkLst>
            <pc:docMk/>
            <pc:sldMk cId="1812938501" sldId="300"/>
            <ac:spMk id="18" creationId="{34CEF2F1-D955-41A8-9906-137B24E3A8D5}"/>
          </ac:spMkLst>
        </pc:spChg>
        <pc:picChg chg="add del mod">
          <ac:chgData name="Duc Nguyen" userId="S::nguyenducn@uni.coventry.ac.uk::bd5d9f8d-8289-4187-9c3a-7012b7e1dcee" providerId="AD" clId="Web-{C9BBD239-4592-4CED-86C3-605D6DD7F7CE}" dt="2021-11-02T20:50:42.780" v="32"/>
          <ac:picMkLst>
            <pc:docMk/>
            <pc:sldMk cId="1812938501" sldId="300"/>
            <ac:picMk id="3" creationId="{F4B0DDAE-52A7-4710-B676-E799A5C82512}"/>
          </ac:picMkLst>
        </pc:picChg>
        <pc:picChg chg="add mod">
          <ac:chgData name="Duc Nguyen" userId="S::nguyenducn@uni.coventry.ac.uk::bd5d9f8d-8289-4187-9c3a-7012b7e1dcee" providerId="AD" clId="Web-{C9BBD239-4592-4CED-86C3-605D6DD7F7CE}" dt="2021-11-02T20:52:21.955" v="36" actId="14100"/>
          <ac:picMkLst>
            <pc:docMk/>
            <pc:sldMk cId="1812938501" sldId="300"/>
            <ac:picMk id="8" creationId="{CA6881C6-516B-4A98-926E-E9FF5D9A1354}"/>
          </ac:picMkLst>
        </pc:picChg>
        <pc:picChg chg="mod">
          <ac:chgData name="Duc Nguyen" userId="S::nguyenducn@uni.coventry.ac.uk::bd5d9f8d-8289-4187-9c3a-7012b7e1dcee" providerId="AD" clId="Web-{C9BBD239-4592-4CED-86C3-605D6DD7F7CE}" dt="2021-11-02T20:54:02.943" v="39" actId="14100"/>
          <ac:picMkLst>
            <pc:docMk/>
            <pc:sldMk cId="1812938501" sldId="300"/>
            <ac:picMk id="9" creationId="{26771E52-00F8-4575-AF18-EDE26BB66267}"/>
          </ac:picMkLst>
        </pc:picChg>
        <pc:picChg chg="add del mod">
          <ac:chgData name="Duc Nguyen" userId="S::nguyenducn@uni.coventry.ac.uk::bd5d9f8d-8289-4187-9c3a-7012b7e1dcee" providerId="AD" clId="Web-{C9BBD239-4592-4CED-86C3-605D6DD7F7CE}" dt="2021-11-02T20:46:51.727" v="25"/>
          <ac:picMkLst>
            <pc:docMk/>
            <pc:sldMk cId="1812938501" sldId="300"/>
            <ac:picMk id="9" creationId="{A762CEBB-4E26-4ABB-B3EB-7C8C5833B563}"/>
          </ac:picMkLst>
        </pc:picChg>
        <pc:picChg chg="mod">
          <ac:chgData name="Duc Nguyen" userId="S::nguyenducn@uni.coventry.ac.uk::bd5d9f8d-8289-4187-9c3a-7012b7e1dcee" providerId="AD" clId="Web-{C9BBD239-4592-4CED-86C3-605D6DD7F7CE}" dt="2021-11-02T20:48:02.729" v="27" actId="1076"/>
          <ac:picMkLst>
            <pc:docMk/>
            <pc:sldMk cId="1812938501" sldId="300"/>
            <ac:picMk id="10" creationId="{E0C1D6C9-E3B7-493E-B9E8-8948C7499172}"/>
          </ac:picMkLst>
        </pc:picChg>
        <pc:picChg chg="mod modCrop">
          <ac:chgData name="Duc Nguyen" userId="S::nguyenducn@uni.coventry.ac.uk::bd5d9f8d-8289-4187-9c3a-7012b7e1dcee" providerId="AD" clId="Web-{C9BBD239-4592-4CED-86C3-605D6DD7F7CE}" dt="2021-11-02T20:53:51.927" v="38"/>
          <ac:picMkLst>
            <pc:docMk/>
            <pc:sldMk cId="1812938501" sldId="300"/>
            <ac:picMk id="12" creationId="{44664DB8-997A-4BCE-B459-0DF5EB9E7CDD}"/>
          </ac:picMkLst>
        </pc:picChg>
      </pc:sldChg>
    </pc:docChg>
  </pc:docChgLst>
  <pc:docChgLst>
    <pc:chgData name="Duc Nguyen" userId="S::nguyenducn@uni.coventry.ac.uk::bd5d9f8d-8289-4187-9c3a-7012b7e1dcee" providerId="AD" clId="Web-{3E18849B-667D-40BC-B25E-DF05A95815A9}"/>
    <pc:docChg chg="modSld">
      <pc:chgData name="Duc Nguyen" userId="S::nguyenducn@uni.coventry.ac.uk::bd5d9f8d-8289-4187-9c3a-7012b7e1dcee" providerId="AD" clId="Web-{3E18849B-667D-40BC-B25E-DF05A95815A9}" dt="2021-11-02T16:18:40.427" v="2" actId="20577"/>
      <pc:docMkLst>
        <pc:docMk/>
      </pc:docMkLst>
      <pc:sldChg chg="modSp">
        <pc:chgData name="Duc Nguyen" userId="S::nguyenducn@uni.coventry.ac.uk::bd5d9f8d-8289-4187-9c3a-7012b7e1dcee" providerId="AD" clId="Web-{3E18849B-667D-40BC-B25E-DF05A95815A9}" dt="2021-11-02T16:18:40.427" v="2" actId="20577"/>
        <pc:sldMkLst>
          <pc:docMk/>
          <pc:sldMk cId="924241000" sldId="298"/>
        </pc:sldMkLst>
        <pc:spChg chg="mod">
          <ac:chgData name="Duc Nguyen" userId="S::nguyenducn@uni.coventry.ac.uk::bd5d9f8d-8289-4187-9c3a-7012b7e1dcee" providerId="AD" clId="Web-{3E18849B-667D-40BC-B25E-DF05A95815A9}" dt="2021-11-02T16:18:40.427" v="2" actId="20577"/>
          <ac:spMkLst>
            <pc:docMk/>
            <pc:sldMk cId="924241000" sldId="298"/>
            <ac:spMk id="11" creationId="{19E0AEEC-6DA6-6C48-94D1-F7DAF9EA51EC}"/>
          </ac:spMkLst>
        </pc:spChg>
      </pc:sldChg>
    </pc:docChg>
  </pc:docChgLst>
  <pc:docChgLst>
    <pc:chgData name="Pauline Nalumango" userId="S::nalumangop@uni.coventry.ac.uk::a317cd39-fdc7-4ee3-9293-16d44afff200" providerId="AD" clId="Web-{C3B5C7A4-DBE2-4595-8371-075EB4497C33}"/>
    <pc:docChg chg="modSld">
      <pc:chgData name="Pauline Nalumango" userId="S::nalumangop@uni.coventry.ac.uk::a317cd39-fdc7-4ee3-9293-16d44afff200" providerId="AD" clId="Web-{C3B5C7A4-DBE2-4595-8371-075EB4497C33}" dt="2021-10-23T14:45:23.124" v="0"/>
      <pc:docMkLst>
        <pc:docMk/>
      </pc:docMkLst>
      <pc:sldChg chg="delSp">
        <pc:chgData name="Pauline Nalumango" userId="S::nalumangop@uni.coventry.ac.uk::a317cd39-fdc7-4ee3-9293-16d44afff200" providerId="AD" clId="Web-{C3B5C7A4-DBE2-4595-8371-075EB4497C33}" dt="2021-10-23T14:45:23.124" v="0"/>
        <pc:sldMkLst>
          <pc:docMk/>
          <pc:sldMk cId="0" sldId="258"/>
        </pc:sldMkLst>
        <pc:picChg chg="del">
          <ac:chgData name="Pauline Nalumango" userId="S::nalumangop@uni.coventry.ac.uk::a317cd39-fdc7-4ee3-9293-16d44afff200" providerId="AD" clId="Web-{C3B5C7A4-DBE2-4595-8371-075EB4497C33}" dt="2021-10-23T14:45:23.124" v="0"/>
          <ac:picMkLst>
            <pc:docMk/>
            <pc:sldMk cId="0" sldId="258"/>
            <ac:picMk id="6" creationId="{E4CFDC1E-AA1C-45AA-A2E7-79633388D4C0}"/>
          </ac:picMkLst>
        </pc:picChg>
      </pc:sldChg>
    </pc:docChg>
  </pc:docChgLst>
  <pc:docChgLst>
    <pc:chgData name="Duc Nguyen" userId="S::nguyenducn@uni.coventry.ac.uk::bd5d9f8d-8289-4187-9c3a-7012b7e1dcee" providerId="AD" clId="Web-{7D455BFA-EB62-4061-BE6E-5CAE3E50233A}"/>
    <pc:docChg chg="modSld">
      <pc:chgData name="Duc Nguyen" userId="S::nguyenducn@uni.coventry.ac.uk::bd5d9f8d-8289-4187-9c3a-7012b7e1dcee" providerId="AD" clId="Web-{7D455BFA-EB62-4061-BE6E-5CAE3E50233A}" dt="2021-11-01T17:12:29.263" v="11" actId="20577"/>
      <pc:docMkLst>
        <pc:docMk/>
      </pc:docMkLst>
      <pc:sldChg chg="modSp">
        <pc:chgData name="Duc Nguyen" userId="S::nguyenducn@uni.coventry.ac.uk::bd5d9f8d-8289-4187-9c3a-7012b7e1dcee" providerId="AD" clId="Web-{7D455BFA-EB62-4061-BE6E-5CAE3E50233A}" dt="2021-11-01T17:05:50.350" v="6" actId="20577"/>
        <pc:sldMkLst>
          <pc:docMk/>
          <pc:sldMk cId="0" sldId="261"/>
        </pc:sldMkLst>
        <pc:spChg chg="mod">
          <ac:chgData name="Duc Nguyen" userId="S::nguyenducn@uni.coventry.ac.uk::bd5d9f8d-8289-4187-9c3a-7012b7e1dcee" providerId="AD" clId="Web-{7D455BFA-EB62-4061-BE6E-5CAE3E50233A}" dt="2021-11-01T17:05:50.350" v="6" actId="20577"/>
          <ac:spMkLst>
            <pc:docMk/>
            <pc:sldMk cId="0" sldId="261"/>
            <ac:spMk id="16" creationId="{B77617FF-6CB8-40B1-9639-AF5EEA36FE60}"/>
          </ac:spMkLst>
        </pc:spChg>
      </pc:sldChg>
      <pc:sldChg chg="modSp">
        <pc:chgData name="Duc Nguyen" userId="S::nguyenducn@uni.coventry.ac.uk::bd5d9f8d-8289-4187-9c3a-7012b7e1dcee" providerId="AD" clId="Web-{7D455BFA-EB62-4061-BE6E-5CAE3E50233A}" dt="2021-11-01T17:12:29.263" v="11" actId="20577"/>
        <pc:sldMkLst>
          <pc:docMk/>
          <pc:sldMk cId="0" sldId="267"/>
        </pc:sldMkLst>
        <pc:spChg chg="mod">
          <ac:chgData name="Duc Nguyen" userId="S::nguyenducn@uni.coventry.ac.uk::bd5d9f8d-8289-4187-9c3a-7012b7e1dcee" providerId="AD" clId="Web-{7D455BFA-EB62-4061-BE6E-5CAE3E50233A}" dt="2021-11-01T17:07:05.792" v="8" actId="20577"/>
          <ac:spMkLst>
            <pc:docMk/>
            <pc:sldMk cId="0" sldId="267"/>
            <ac:spMk id="14" creationId="{04BA6508-3CDF-4E34-AB8C-649EAE3F4403}"/>
          </ac:spMkLst>
        </pc:spChg>
        <pc:spChg chg="mod">
          <ac:chgData name="Duc Nguyen" userId="S::nguyenducn@uni.coventry.ac.uk::bd5d9f8d-8289-4187-9c3a-7012b7e1dcee" providerId="AD" clId="Web-{7D455BFA-EB62-4061-BE6E-5CAE3E50233A}" dt="2021-11-01T17:12:29.263" v="11" actId="20577"/>
          <ac:spMkLst>
            <pc:docMk/>
            <pc:sldMk cId="0" sldId="267"/>
            <ac:spMk id="19" creationId="{B36FE0D4-423D-479A-A087-3E0B346B268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58c66ba33b_0_9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58c66ba33b_0_9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5e4b937d3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5e4b937d3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5ef6e01a56_0_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5ef6e01a56_0_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609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ef6e01a56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ef6e01a56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/>
              <a:t>Economic losses: destruction of crops, loss of livestock, displaced homes, food/water supplies, disrupted health systems</a:t>
            </a:r>
          </a:p>
          <a:p>
            <a:pPr marL="0" indent="0">
              <a:buNone/>
            </a:pPr>
            <a:r>
              <a:rPr lang="en-US"/>
              <a:t>Damage of infrastructures: damage and disruption to roads, bridges, schools, community buildings</a:t>
            </a:r>
          </a:p>
          <a:p>
            <a:pPr marL="0" indent="0">
              <a:buNone/>
            </a:pPr>
            <a:r>
              <a:rPr lang="en-US"/>
              <a:t>Human loss: 75% of deaths in flooding are due to drowning and fires caused by flooding</a:t>
            </a:r>
          </a:p>
          <a:p>
            <a:pPr marL="0" indent="0">
              <a:buNone/>
            </a:pPr>
            <a:r>
              <a:rPr lang="en-US"/>
              <a:t>Psychosocial impacts: Emotional distress, physical health illness from waterborne diseases such as cholera and typhoid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58d3b44f08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58d3b44f08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5ef6e01a56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5ef6e01a56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58d3b44f08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58d3b44f08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g58d3b44f08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Google Shape;377;g58d3b44f08_0_1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slide">
  <p:cSld name="CUSTOM_7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89700" y="-20175"/>
            <a:ext cx="4094650" cy="5190575"/>
          </a:xfrm>
          <a:custGeom>
            <a:avLst/>
            <a:gdLst/>
            <a:ahLst/>
            <a:cxnLst/>
            <a:rect l="l" t="t" r="r" b="b"/>
            <a:pathLst>
              <a:path w="163786" h="207623" extrusionOk="0">
                <a:moveTo>
                  <a:pt x="0" y="0"/>
                </a:moveTo>
                <a:lnTo>
                  <a:pt x="26895" y="207623"/>
                </a:lnTo>
                <a:lnTo>
                  <a:pt x="163786" y="207623"/>
                </a:lnTo>
                <a:lnTo>
                  <a:pt x="163786" y="538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863802" y="1290175"/>
            <a:ext cx="3639600" cy="17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Nunito Sans ExtraBold"/>
              <a:buNone/>
              <a:defRPr sz="300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1302" y="2757622"/>
            <a:ext cx="4352100" cy="71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ontano Sans"/>
              <a:buNone/>
              <a:defRPr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Pontano Sans"/>
              <a:buNone/>
              <a:defRPr sz="2800">
                <a:solidFill>
                  <a:schemeClr val="lt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551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_24">
    <p:bg>
      <p:bgPr>
        <a:noFill/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7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999400" y="3305175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3"/>
          <p:cNvSpPr/>
          <p:nvPr/>
        </p:nvSpPr>
        <p:spPr>
          <a:xfrm>
            <a:off x="5611575" y="3305175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1690650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4312350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6980125" y="1925050"/>
            <a:ext cx="519300" cy="449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3"/>
          <p:cNvGrpSpPr/>
          <p:nvPr/>
        </p:nvGrpSpPr>
        <p:grpSpPr>
          <a:xfrm>
            <a:off x="-6586" y="-40475"/>
            <a:ext cx="9180576" cy="1384272"/>
            <a:chOff x="0" y="-40481"/>
            <a:chExt cx="9144000" cy="1384272"/>
          </a:xfrm>
        </p:grpSpPr>
        <p:sp>
          <p:nvSpPr>
            <p:cNvPr id="19" name="Google Shape;19;p3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3"/>
          <p:cNvSpPr txBox="1">
            <a:spLocks noGrp="1"/>
          </p:cNvSpPr>
          <p:nvPr>
            <p:ph type="subTitle" idx="1"/>
          </p:nvPr>
        </p:nvSpPr>
        <p:spPr>
          <a:xfrm>
            <a:off x="967738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1152088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2"/>
          </p:nvPr>
        </p:nvSpPr>
        <p:spPr>
          <a:xfrm>
            <a:off x="3589500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ctrTitle" idx="3"/>
          </p:nvPr>
        </p:nvSpPr>
        <p:spPr>
          <a:xfrm>
            <a:off x="3773838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subTitle" idx="4"/>
          </p:nvPr>
        </p:nvSpPr>
        <p:spPr>
          <a:xfrm>
            <a:off x="6264526" y="267115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ctrTitle" idx="5"/>
          </p:nvPr>
        </p:nvSpPr>
        <p:spPr>
          <a:xfrm>
            <a:off x="6448876" y="234055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ubTitle" idx="6"/>
          </p:nvPr>
        </p:nvSpPr>
        <p:spPr>
          <a:xfrm>
            <a:off x="2271011" y="403110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ctrTitle" idx="7"/>
          </p:nvPr>
        </p:nvSpPr>
        <p:spPr>
          <a:xfrm>
            <a:off x="2455361" y="370050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3"/>
          <p:cNvSpPr txBox="1">
            <a:spLocks noGrp="1"/>
          </p:cNvSpPr>
          <p:nvPr>
            <p:ph type="subTitle" idx="8"/>
          </p:nvPr>
        </p:nvSpPr>
        <p:spPr>
          <a:xfrm>
            <a:off x="4892774" y="4031100"/>
            <a:ext cx="19650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 idx="9"/>
          </p:nvPr>
        </p:nvSpPr>
        <p:spPr>
          <a:xfrm>
            <a:off x="5077124" y="3700506"/>
            <a:ext cx="15963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ctrTitle" idx="13"/>
          </p:nvPr>
        </p:nvSpPr>
        <p:spPr>
          <a:xfrm>
            <a:off x="3080975" y="398750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14" hasCustomPrompt="1"/>
          </p:nvPr>
        </p:nvSpPr>
        <p:spPr>
          <a:xfrm>
            <a:off x="157583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title" idx="15" hasCustomPrompt="1"/>
          </p:nvPr>
        </p:nvSpPr>
        <p:spPr>
          <a:xfrm>
            <a:off x="4197618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4" name="Google Shape;34;p3"/>
          <p:cNvSpPr txBox="1">
            <a:spLocks noGrp="1"/>
          </p:cNvSpPr>
          <p:nvPr>
            <p:ph type="title" idx="16" hasCustomPrompt="1"/>
          </p:nvPr>
        </p:nvSpPr>
        <p:spPr>
          <a:xfrm>
            <a:off x="6872626" y="2012475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5" name="Google Shape;35;p3"/>
          <p:cNvSpPr txBox="1">
            <a:spLocks noGrp="1"/>
          </p:cNvSpPr>
          <p:nvPr>
            <p:ph type="title" idx="17" hasCustomPrompt="1"/>
          </p:nvPr>
        </p:nvSpPr>
        <p:spPr>
          <a:xfrm>
            <a:off x="2879111" y="3386650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36" name="Google Shape;36;p3"/>
          <p:cNvSpPr txBox="1">
            <a:spLocks noGrp="1"/>
          </p:cNvSpPr>
          <p:nvPr>
            <p:ph type="title" idx="18" hasCustomPrompt="1"/>
          </p:nvPr>
        </p:nvSpPr>
        <p:spPr>
          <a:xfrm>
            <a:off x="5500879" y="3386650"/>
            <a:ext cx="748800" cy="30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Fira Sans Extra Condensed Medium"/>
              <a:buNone/>
              <a:defRPr sz="1400">
                <a:solidFill>
                  <a:schemeClr val="lt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CUSTOM_18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"/>
          <p:cNvSpPr/>
          <p:nvPr/>
        </p:nvSpPr>
        <p:spPr>
          <a:xfrm>
            <a:off x="-1152650" y="-4376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4"/>
          <p:cNvSpPr/>
          <p:nvPr/>
        </p:nvSpPr>
        <p:spPr>
          <a:xfrm>
            <a:off x="-4362575" y="-437650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4"/>
          <p:cNvSpPr txBox="1">
            <a:spLocks noGrp="1"/>
          </p:cNvSpPr>
          <p:nvPr>
            <p:ph type="ctrTitle"/>
          </p:nvPr>
        </p:nvSpPr>
        <p:spPr>
          <a:xfrm flipH="1">
            <a:off x="1889225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41" name="Google Shape;41;p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1889225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CUSTOM_21_1_1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7"/>
          <p:cNvSpPr/>
          <p:nvPr/>
        </p:nvSpPr>
        <p:spPr>
          <a:xfrm flipH="1">
            <a:off x="4308501" y="-424791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7"/>
          <p:cNvSpPr/>
          <p:nvPr/>
        </p:nvSpPr>
        <p:spPr>
          <a:xfrm flipH="1">
            <a:off x="7518426" y="-424791"/>
            <a:ext cx="6000900" cy="57147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ctrTitle"/>
          </p:nvPr>
        </p:nvSpPr>
        <p:spPr>
          <a:xfrm>
            <a:off x="4020266" y="2355535"/>
            <a:ext cx="3281400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60" name="Google Shape;60;p7"/>
          <p:cNvSpPr txBox="1">
            <a:spLocks noGrp="1"/>
          </p:cNvSpPr>
          <p:nvPr>
            <p:ph type="title" idx="2" hasCustomPrompt="1"/>
          </p:nvPr>
        </p:nvSpPr>
        <p:spPr>
          <a:xfrm>
            <a:off x="4322366" y="1753435"/>
            <a:ext cx="2979300" cy="75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800"/>
              <a:buFont typeface="Nunito Sans ExtraBold"/>
              <a:buNone/>
              <a:defRPr sz="48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ubtitle 2">
  <p:cSld name="CUSTOM_15_1_1_1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oogle Shape;62;p8"/>
          <p:cNvGrpSpPr/>
          <p:nvPr/>
        </p:nvGrpSpPr>
        <p:grpSpPr>
          <a:xfrm>
            <a:off x="0" y="-9525"/>
            <a:ext cx="3105188" cy="5210133"/>
            <a:chOff x="0" y="-9525"/>
            <a:chExt cx="3105188" cy="5210133"/>
          </a:xfrm>
        </p:grpSpPr>
        <p:sp>
          <p:nvSpPr>
            <p:cNvPr id="63" name="Google Shape;63;p8"/>
            <p:cNvSpPr/>
            <p:nvPr/>
          </p:nvSpPr>
          <p:spPr>
            <a:xfrm>
              <a:off x="266700" y="-9525"/>
              <a:ext cx="2838488" cy="5210133"/>
            </a:xfrm>
            <a:custGeom>
              <a:avLst/>
              <a:gdLst/>
              <a:ahLst/>
              <a:cxnLst/>
              <a:rect l="l" t="t" r="r" b="b"/>
              <a:pathLst>
                <a:path w="110490" h="204359" extrusionOk="0">
                  <a:moveTo>
                    <a:pt x="1524" y="0"/>
                  </a:moveTo>
                  <a:lnTo>
                    <a:pt x="110490" y="0"/>
                  </a:lnTo>
                  <a:lnTo>
                    <a:pt x="55732" y="204359"/>
                  </a:lnTo>
                  <a:lnTo>
                    <a:pt x="0" y="204359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sp>
          <p:nvSpPr>
            <p:cNvPr id="64" name="Google Shape;64;p8"/>
            <p:cNvSpPr/>
            <p:nvPr/>
          </p:nvSpPr>
          <p:spPr>
            <a:xfrm>
              <a:off x="0" y="-9525"/>
              <a:ext cx="558000" cy="51624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" name="Google Shape;65;p8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  <p:sp>
        <p:nvSpPr>
          <p:cNvPr id="66" name="Google Shape;66;p8"/>
          <p:cNvSpPr txBox="1">
            <a:spLocks noGrp="1"/>
          </p:cNvSpPr>
          <p:nvPr>
            <p:ph type="ctrTitle" idx="2"/>
          </p:nvPr>
        </p:nvSpPr>
        <p:spPr>
          <a:xfrm>
            <a:off x="5739302" y="1659506"/>
            <a:ext cx="2900100" cy="970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None/>
              <a:defRPr sz="13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8"/>
          <p:cNvSpPr txBox="1">
            <a:spLocks noGrp="1"/>
          </p:cNvSpPr>
          <p:nvPr>
            <p:ph type="subTitle" idx="1"/>
          </p:nvPr>
        </p:nvSpPr>
        <p:spPr>
          <a:xfrm>
            <a:off x="5739302" y="2513494"/>
            <a:ext cx="2505000" cy="97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">
  <p:cSld name="CUSTOM_15_1_1_2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1"/>
          <p:cNvSpPr txBox="1">
            <a:spLocks noGrp="1"/>
          </p:cNvSpPr>
          <p:nvPr>
            <p:ph type="ctrTitle"/>
          </p:nvPr>
        </p:nvSpPr>
        <p:spPr>
          <a:xfrm>
            <a:off x="610871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CUSTOM_15_1_1_2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 txBox="1">
            <a:spLocks noGrp="1"/>
          </p:cNvSpPr>
          <p:nvPr>
            <p:ph type="ctrTitle"/>
          </p:nvPr>
        </p:nvSpPr>
        <p:spPr>
          <a:xfrm>
            <a:off x="6793000" y="405336"/>
            <a:ext cx="1737300" cy="94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redits">
  <p:cSld name="CUSTOM_14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5"/>
          <p:cNvSpPr/>
          <p:nvPr/>
        </p:nvSpPr>
        <p:spPr>
          <a:xfrm>
            <a:off x="-64300" y="1073700"/>
            <a:ext cx="9251875" cy="4108375"/>
          </a:xfrm>
          <a:custGeom>
            <a:avLst/>
            <a:gdLst/>
            <a:ahLst/>
            <a:cxnLst/>
            <a:rect l="l" t="t" r="r" b="b"/>
            <a:pathLst>
              <a:path w="370075" h="164335" extrusionOk="0">
                <a:moveTo>
                  <a:pt x="2058" y="32147"/>
                </a:moveTo>
                <a:lnTo>
                  <a:pt x="186709" y="0"/>
                </a:lnTo>
                <a:lnTo>
                  <a:pt x="370075" y="32147"/>
                </a:lnTo>
                <a:lnTo>
                  <a:pt x="370075" y="164335"/>
                </a:lnTo>
                <a:lnTo>
                  <a:pt x="0" y="164335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95" name="Google Shape;95;p15"/>
          <p:cNvSpPr txBox="1">
            <a:spLocks noGrp="1"/>
          </p:cNvSpPr>
          <p:nvPr>
            <p:ph type="body" idx="1"/>
          </p:nvPr>
        </p:nvSpPr>
        <p:spPr>
          <a:xfrm>
            <a:off x="2780100" y="2134800"/>
            <a:ext cx="35838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 sz="1100"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 sz="1100"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esources">
  <p:cSld name="CUSTOM_14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6"/>
          <p:cNvGrpSpPr/>
          <p:nvPr/>
        </p:nvGrpSpPr>
        <p:grpSpPr>
          <a:xfrm>
            <a:off x="-6586" y="-192875"/>
            <a:ext cx="9174175" cy="1384272"/>
            <a:chOff x="0" y="-40481"/>
            <a:chExt cx="9144000" cy="1384272"/>
          </a:xfrm>
        </p:grpSpPr>
        <p:sp>
          <p:nvSpPr>
            <p:cNvPr id="99" name="Google Shape;99;p16"/>
            <p:cNvSpPr/>
            <p:nvPr/>
          </p:nvSpPr>
          <p:spPr>
            <a:xfrm rot="10800000">
              <a:off x="1200" y="799890"/>
              <a:ext cx="9142800" cy="543900"/>
            </a:xfrm>
            <a:prstGeom prst="triangle">
              <a:avLst>
                <a:gd name="adj" fmla="val 50000"/>
              </a:avLst>
            </a:pr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6"/>
            <p:cNvSpPr/>
            <p:nvPr/>
          </p:nvSpPr>
          <p:spPr>
            <a:xfrm>
              <a:off x="0" y="-40481"/>
              <a:ext cx="9144000" cy="8562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Google Shape;101;p16"/>
          <p:cNvSpPr txBox="1">
            <a:spLocks noGrp="1"/>
          </p:cNvSpPr>
          <p:nvPr>
            <p:ph type="body" idx="1"/>
          </p:nvPr>
        </p:nvSpPr>
        <p:spPr>
          <a:xfrm>
            <a:off x="720000" y="1183700"/>
            <a:ext cx="3771600" cy="14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8575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1pPr>
            <a:lvl2pPr marL="914400" lvl="1" indent="-2857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2pPr>
            <a:lvl3pPr marL="1371600" lvl="2" indent="-2857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3pPr>
            <a:lvl4pPr marL="1828800" lvl="3" indent="-2857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4pPr>
            <a:lvl5pPr marL="2286000" lvl="4" indent="-2857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5pPr>
            <a:lvl6pPr marL="2743200" lvl="5" indent="-2857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6pPr>
            <a:lvl7pPr marL="3200400" lvl="6" indent="-2857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●"/>
              <a:defRPr sz="900">
                <a:solidFill>
                  <a:srgbClr val="000000"/>
                </a:solidFill>
              </a:defRPr>
            </a:lvl7pPr>
            <a:lvl8pPr marL="3657600" lvl="7" indent="-28575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900"/>
              <a:buChar char="○"/>
              <a:defRPr sz="900">
                <a:solidFill>
                  <a:srgbClr val="000000"/>
                </a:solidFill>
              </a:defRPr>
            </a:lvl8pPr>
            <a:lvl9pPr marL="4114800" lvl="8" indent="-28575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900"/>
              <a:buChar char="■"/>
              <a:defRPr sz="9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2982000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 Sans ExtraBold"/>
              <a:buNone/>
              <a:defRPr sz="1400" b="0">
                <a:solidFill>
                  <a:schemeClr val="lt1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Font typeface="Nunito Sans ExtraBold"/>
              <a:buNone/>
              <a:defRPr sz="1400" b="0">
                <a:latin typeface="Nunito Sans ExtraBold"/>
                <a:ea typeface="Nunito Sans ExtraBold"/>
                <a:cs typeface="Nunito Sans ExtraBold"/>
                <a:sym typeface="Nunito Sans Extra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 Sans"/>
              <a:buNone/>
              <a:defRPr sz="2800" b="1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1pPr>
            <a:lvl2pPr marL="914400" lvl="1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2pPr>
            <a:lvl3pPr marL="1371600" lvl="2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3pPr>
            <a:lvl4pPr marL="1828800" lvl="3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4pPr>
            <a:lvl5pPr marL="2286000" lvl="4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5pPr>
            <a:lvl6pPr marL="2743200" lvl="5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6pPr>
            <a:lvl7pPr marL="3200400" lvl="6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●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7pPr>
            <a:lvl8pPr marL="3657600" lvl="7" indent="-304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ssistant ExtraLight"/>
              <a:buChar char="○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8pPr>
            <a:lvl9pPr marL="4114800" lvl="8" indent="-30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Assistant ExtraLight"/>
              <a:buChar char="■"/>
              <a:defRPr sz="1200">
                <a:solidFill>
                  <a:schemeClr val="dk1"/>
                </a:solidFill>
                <a:latin typeface="Assistant ExtraLight"/>
                <a:ea typeface="Assistant ExtraLight"/>
                <a:cs typeface="Assistant ExtraLight"/>
                <a:sym typeface="Assistant Extra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3" r:id="rId4"/>
    <p:sldLayoutId id="2147483654" r:id="rId5"/>
    <p:sldLayoutId id="2147483657" r:id="rId6"/>
    <p:sldLayoutId id="2147483658" r:id="rId7"/>
    <p:sldLayoutId id="2147483661" r:id="rId8"/>
    <p:sldLayoutId id="2147483662" r:id="rId9"/>
    <p:sldLayoutId id="214748366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orient="horz" pos="340">
          <p15:clr>
            <a:srgbClr val="EA4335"/>
          </p15:clr>
        </p15:guide>
        <p15:guide id="3" pos="5306">
          <p15:clr>
            <a:srgbClr val="EA4335"/>
          </p15:clr>
        </p15:guide>
        <p15:guide id="4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12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2.jpeg"/><Relationship Id="rId4" Type="http://schemas.openxmlformats.org/officeDocument/2006/relationships/hyperlink" Target="https://mississippitoday.org/2020/02/18/pearl-river-flooding-residents-begin-very-long-long-and-enduring-process-toward-recovery/" TargetMode="External"/><Relationship Id="rId9" Type="http://schemas.openxmlformats.org/officeDocument/2006/relationships/image" Target="../media/image1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sv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33.png"/><Relationship Id="rId7" Type="http://schemas.openxmlformats.org/officeDocument/2006/relationships/image" Target="../media/image37.sv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11" Type="http://schemas.openxmlformats.org/officeDocument/2006/relationships/image" Target="../media/image40.png"/><Relationship Id="rId5" Type="http://schemas.openxmlformats.org/officeDocument/2006/relationships/image" Target="../media/image35.svg"/><Relationship Id="rId10" Type="http://schemas.openxmlformats.org/officeDocument/2006/relationships/image" Target="../media/image39.sv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svg"/><Relationship Id="rId11" Type="http://schemas.openxmlformats.org/officeDocument/2006/relationships/image" Target="../media/image2.jpeg"/><Relationship Id="rId5" Type="http://schemas.openxmlformats.org/officeDocument/2006/relationships/image" Target="../media/image44.png"/><Relationship Id="rId10" Type="http://schemas.openxmlformats.org/officeDocument/2006/relationships/image" Target="../media/image49.svg"/><Relationship Id="rId4" Type="http://schemas.openxmlformats.org/officeDocument/2006/relationships/image" Target="../media/image43.jpeg"/><Relationship Id="rId9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5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svg"/><Relationship Id="rId4" Type="http://schemas.openxmlformats.org/officeDocument/2006/relationships/image" Target="../media/image51.png"/><Relationship Id="rId9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subTitle" idx="1"/>
          </p:nvPr>
        </p:nvSpPr>
        <p:spPr>
          <a:xfrm>
            <a:off x="4499560" y="1538720"/>
            <a:ext cx="4352100" cy="27051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indent="0"/>
            <a:r>
              <a:rPr lang="en-ZA" sz="1400"/>
              <a:t>A Flood Surviving Mechanism</a:t>
            </a:r>
          </a:p>
        </p:txBody>
      </p:sp>
      <p:sp>
        <p:nvSpPr>
          <p:cNvPr id="117" name="Google Shape;117;p22"/>
          <p:cNvSpPr txBox="1">
            <a:spLocks noGrp="1"/>
          </p:cNvSpPr>
          <p:nvPr>
            <p:ph type="ctrTitle"/>
          </p:nvPr>
        </p:nvSpPr>
        <p:spPr>
          <a:xfrm>
            <a:off x="5328146" y="1089257"/>
            <a:ext cx="3639600" cy="51875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r>
              <a:rPr lang="en" sz="3200"/>
              <a:t>Floating Houses </a:t>
            </a:r>
            <a:endParaRPr lang="en-US" sz="3200"/>
          </a:p>
        </p:txBody>
      </p:sp>
      <p:sp>
        <p:nvSpPr>
          <p:cNvPr id="118" name="Google Shape;118;p22"/>
          <p:cNvSpPr/>
          <p:nvPr/>
        </p:nvSpPr>
        <p:spPr>
          <a:xfrm flipH="1">
            <a:off x="5481945" y="-1215"/>
            <a:ext cx="3656514" cy="1092981"/>
          </a:xfrm>
          <a:custGeom>
            <a:avLst/>
            <a:gdLst/>
            <a:ahLst/>
            <a:cxnLst/>
            <a:rect l="l" t="t" r="r" b="b"/>
            <a:pathLst>
              <a:path w="34367" h="14275" extrusionOk="0">
                <a:moveTo>
                  <a:pt x="34342" y="1"/>
                </a:moveTo>
                <a:lnTo>
                  <a:pt x="13605" y="14227"/>
                </a:lnTo>
                <a:lnTo>
                  <a:pt x="13" y="10191"/>
                </a:lnTo>
                <a:lnTo>
                  <a:pt x="0" y="10231"/>
                </a:lnTo>
                <a:lnTo>
                  <a:pt x="13602" y="14272"/>
                </a:lnTo>
                <a:lnTo>
                  <a:pt x="13612" y="14275"/>
                </a:lnTo>
                <a:lnTo>
                  <a:pt x="34367" y="36"/>
                </a:lnTo>
                <a:lnTo>
                  <a:pt x="34342" y="1"/>
                </a:lnTo>
                <a:close/>
              </a:path>
            </a:pathLst>
          </a:custGeom>
          <a:solidFill>
            <a:schemeClr val="dk2"/>
          </a:solidFill>
          <a:ln w="1905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CC95EC8-2FF2-4F81-9BDA-1713845BA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057" y="4168817"/>
            <a:ext cx="27432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0C075B-38EE-43E7-9803-A5BAAAA42B5F}"/>
              </a:ext>
            </a:extLst>
          </p:cNvPr>
          <p:cNvSpPr txBox="1"/>
          <p:nvPr/>
        </p:nvSpPr>
        <p:spPr>
          <a:xfrm>
            <a:off x="6246912" y="2157955"/>
            <a:ext cx="337720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Team members:</a:t>
            </a:r>
          </a:p>
          <a:p>
            <a:r>
              <a:rPr lang="en-GB">
                <a:solidFill>
                  <a:schemeClr val="bg1"/>
                </a:solidFill>
              </a:rPr>
              <a:t>1. Duc Toan Nguyen</a:t>
            </a:r>
          </a:p>
          <a:p>
            <a:r>
              <a:rPr lang="en-GB">
                <a:solidFill>
                  <a:schemeClr val="bg1"/>
                </a:solidFill>
              </a:rPr>
              <a:t>2. Pauline Mutinta Nalumango</a:t>
            </a:r>
          </a:p>
          <a:p>
            <a:r>
              <a:rPr lang="en-GB">
                <a:solidFill>
                  <a:schemeClr val="bg1"/>
                </a:solidFill>
              </a:rPr>
              <a:t>3. Jesse David Mamodu</a:t>
            </a:r>
          </a:p>
          <a:p>
            <a:r>
              <a:rPr lang="en-GB">
                <a:solidFill>
                  <a:schemeClr val="bg1"/>
                </a:solidFill>
              </a:rPr>
              <a:t>4. Oluwadamilola Gbuyiro</a:t>
            </a:r>
          </a:p>
          <a:p>
            <a:endParaRPr lang="en-GB">
              <a:solidFill>
                <a:schemeClr val="bg1"/>
              </a:solidFill>
            </a:endParaRPr>
          </a:p>
          <a:p>
            <a:endParaRPr lang="en-GB" i="1">
              <a:solidFill>
                <a:schemeClr val="bg1"/>
              </a:solidFill>
            </a:endParaRPr>
          </a:p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0A38FA-9430-4BFD-8B8F-A22086572AB5}"/>
              </a:ext>
            </a:extLst>
          </p:cNvPr>
          <p:cNvSpPr txBox="1"/>
          <p:nvPr/>
        </p:nvSpPr>
        <p:spPr>
          <a:xfrm>
            <a:off x="6245424" y="3414436"/>
            <a:ext cx="355580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i="1">
                <a:solidFill>
                  <a:schemeClr val="bg1"/>
                </a:solidFill>
              </a:rPr>
              <a:t>Masters in Accounting and Financial Management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8E0FF6-71CA-1541-A202-8BB4368FC7D5}"/>
              </a:ext>
            </a:extLst>
          </p:cNvPr>
          <p:cNvPicPr>
            <a:picLocks/>
          </p:cNvPicPr>
          <p:nvPr/>
        </p:nvPicPr>
        <p:blipFill>
          <a:blip r:embed="rId5">
            <a:duotone>
              <a:prstClr val="black"/>
              <a:schemeClr val="bg1">
                <a:lumMod val="90000"/>
                <a:tint val="45000"/>
                <a:satMod val="400000"/>
              </a:schemeClr>
            </a:duotone>
            <a:lum bright="20000" contrast="40000"/>
          </a:blip>
          <a:stretch>
            <a:fillRect/>
          </a:stretch>
        </p:blipFill>
        <p:spPr>
          <a:xfrm>
            <a:off x="-874863" y="-37750"/>
            <a:ext cx="6858000" cy="5222145"/>
          </a:xfrm>
          <a:prstGeom prst="trapezoid">
            <a:avLst>
              <a:gd name="adj" fmla="val 15756"/>
            </a:avLst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45;p40">
            <a:extLst>
              <a:ext uri="{FF2B5EF4-FFF2-40B4-BE49-F238E27FC236}">
                <a16:creationId xmlns:a16="http://schemas.microsoft.com/office/drawing/2014/main" id="{743920E4-2C50-FC4B-98DB-DF357D23330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 flipH="1">
            <a:off x="5220063" y="2134650"/>
            <a:ext cx="2997200" cy="64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latin typeface="+mj-lt"/>
              </a:rPr>
              <a:t>THANK YOU</a:t>
            </a:r>
          </a:p>
        </p:txBody>
      </p:sp>
      <p:pic>
        <p:nvPicPr>
          <p:cNvPr id="5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9D2E723-B2D0-7648-8689-BA216A9AAA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9632" y="4632720"/>
            <a:ext cx="1855262" cy="512565"/>
          </a:xfrm>
          <a:prstGeom prst="rect">
            <a:avLst/>
          </a:prstGeom>
        </p:spPr>
      </p:pic>
      <p:pic>
        <p:nvPicPr>
          <p:cNvPr id="2" name="Graphic 2" descr="Angel face with solid fill with solid fill">
            <a:extLst>
              <a:ext uri="{FF2B5EF4-FFF2-40B4-BE49-F238E27FC236}">
                <a16:creationId xmlns:a16="http://schemas.microsoft.com/office/drawing/2014/main" id="{A2765C89-8CF9-403C-831A-F613155A5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18358" y="2217607"/>
            <a:ext cx="474064" cy="474064"/>
          </a:xfrm>
          <a:prstGeom prst="rect">
            <a:avLst/>
          </a:prstGeom>
        </p:spPr>
      </p:pic>
      <p:sp>
        <p:nvSpPr>
          <p:cNvPr id="6" name="Cloud 5">
            <a:extLst>
              <a:ext uri="{FF2B5EF4-FFF2-40B4-BE49-F238E27FC236}">
                <a16:creationId xmlns:a16="http://schemas.microsoft.com/office/drawing/2014/main" id="{EDDFED8E-4D58-4925-99AB-D3B7D478E44D}"/>
              </a:ext>
            </a:extLst>
          </p:cNvPr>
          <p:cNvSpPr/>
          <p:nvPr/>
        </p:nvSpPr>
        <p:spPr>
          <a:xfrm>
            <a:off x="5316353" y="758407"/>
            <a:ext cx="3761594" cy="11383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E484777D-61F5-4C96-B848-4D58CF6BE92E}"/>
              </a:ext>
            </a:extLst>
          </p:cNvPr>
          <p:cNvSpPr txBox="1"/>
          <p:nvPr/>
        </p:nvSpPr>
        <p:spPr>
          <a:xfrm>
            <a:off x="5631617" y="1022142"/>
            <a:ext cx="331469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>
                <a:solidFill>
                  <a:schemeClr val="bg1"/>
                </a:solidFill>
              </a:rPr>
              <a:t>"A house is made of bricks and beams. A home is made of hopes and dreams."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A6881C6-516B-4A98-926E-E9FF5D9A1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036" y="350403"/>
            <a:ext cx="1461656" cy="1960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0C1D6C9-E3B7-493E-B9E8-8948C74991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8712" y="344037"/>
            <a:ext cx="1529285" cy="1964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 descr="A person sitting on a bench&#10;&#10;Description automatically generated">
            <a:extLst>
              <a:ext uri="{FF2B5EF4-FFF2-40B4-BE49-F238E27FC236}">
                <a16:creationId xmlns:a16="http://schemas.microsoft.com/office/drawing/2014/main" id="{44664DB8-997A-4BCE-B459-0DF5EB9E7C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27" r="8853" b="663"/>
          <a:stretch/>
        </p:blipFill>
        <p:spPr>
          <a:xfrm>
            <a:off x="828207" y="2691671"/>
            <a:ext cx="1467890" cy="20902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26771E52-00F8-4575-AF18-EDE26BB662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9129" y="2694260"/>
            <a:ext cx="1566927" cy="20845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EF3B004-8652-41CF-B238-6D25A7507E6E}"/>
              </a:ext>
            </a:extLst>
          </p:cNvPr>
          <p:cNvSpPr txBox="1"/>
          <p:nvPr/>
        </p:nvSpPr>
        <p:spPr>
          <a:xfrm>
            <a:off x="1236840" y="2299218"/>
            <a:ext cx="65869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Duc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8FC8BF-6CCD-432E-8840-982A60361D13}"/>
              </a:ext>
            </a:extLst>
          </p:cNvPr>
          <p:cNvSpPr txBox="1"/>
          <p:nvPr/>
        </p:nvSpPr>
        <p:spPr>
          <a:xfrm>
            <a:off x="3145786" y="2308850"/>
            <a:ext cx="8626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Pauline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CEF2F1-D955-41A8-9906-137B24E3A8D5}"/>
              </a:ext>
            </a:extLst>
          </p:cNvPr>
          <p:cNvSpPr txBox="1"/>
          <p:nvPr/>
        </p:nvSpPr>
        <p:spPr>
          <a:xfrm>
            <a:off x="1132931" y="4778763"/>
            <a:ext cx="7196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Jesse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51FD37C-2011-4774-AA13-1AE4170D0EC5}"/>
              </a:ext>
            </a:extLst>
          </p:cNvPr>
          <p:cNvSpPr txBox="1"/>
          <p:nvPr/>
        </p:nvSpPr>
        <p:spPr>
          <a:xfrm>
            <a:off x="2890107" y="4778762"/>
            <a:ext cx="1433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/>
              <a:t>Oluwadamilola </a:t>
            </a:r>
          </a:p>
        </p:txBody>
      </p:sp>
    </p:spTree>
    <p:extLst>
      <p:ext uri="{BB962C8B-B14F-4D97-AF65-F5344CB8AC3E}">
        <p14:creationId xmlns:p14="http://schemas.microsoft.com/office/powerpoint/2010/main" val="1812938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42"/>
          <p:cNvSpPr txBox="1">
            <a:spLocks noGrp="1"/>
          </p:cNvSpPr>
          <p:nvPr>
            <p:ph type="ctrTitle"/>
          </p:nvPr>
        </p:nvSpPr>
        <p:spPr>
          <a:xfrm>
            <a:off x="3080975" y="405336"/>
            <a:ext cx="3053437" cy="68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latin typeface="+mj-lt"/>
              </a:rPr>
              <a:t>REFERENCES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4DC50C-83AB-4E75-AFC2-094706C21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2141" y="1478380"/>
            <a:ext cx="7388123" cy="3110132"/>
          </a:xfrm>
        </p:spPr>
        <p:txBody>
          <a:bodyPr/>
          <a:lstStyle/>
          <a:p>
            <a:pPr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Asian Disaster Reduction Centre. </a:t>
            </a:r>
            <a:r>
              <a:rPr lang="en-GB" sz="1000" i="1">
                <a:solidFill>
                  <a:schemeClr val="tx1"/>
                </a:solidFill>
                <a:latin typeface="Arial"/>
              </a:rPr>
              <a:t>Coping with century flood disasters in central Vietnam.</a:t>
            </a:r>
            <a:r>
              <a:rPr lang="en-GB" sz="1000">
                <a:solidFill>
                  <a:schemeClr val="tx1"/>
                </a:solidFill>
                <a:latin typeface="Arial"/>
              </a:rPr>
              <a:t>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www.adrc.asia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/management/VNM/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vietnam_response_to_disaster.html?Frame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=yes </a:t>
            </a:r>
          </a:p>
          <a:p>
            <a:pPr>
              <a:lnSpc>
                <a:spcPct val="114999"/>
              </a:lnSpc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Australian Institute for Disaster Resilience. (2021). </a:t>
            </a:r>
            <a:r>
              <a:rPr lang="en-GB" sz="1000" i="1">
                <a:solidFill>
                  <a:schemeClr val="tx1"/>
                </a:solidFill>
                <a:latin typeface="Arial"/>
              </a:rPr>
              <a:t>Flood.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knowledge.aidr.org.au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/resources/flood/ </a:t>
            </a:r>
          </a:p>
          <a:p>
            <a:pPr>
              <a:lnSpc>
                <a:spcPct val="114999"/>
              </a:lnSpc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Davies, R. (2021). </a:t>
            </a:r>
            <a:r>
              <a:rPr lang="en-GB" sz="1000" i="1">
                <a:solidFill>
                  <a:schemeClr val="tx1"/>
                </a:solidFill>
                <a:latin typeface="Arial"/>
              </a:rPr>
              <a:t>Vietnam.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floodlist.com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/tag/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vietnam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 </a:t>
            </a:r>
          </a:p>
          <a:p>
            <a:pPr>
              <a:lnSpc>
                <a:spcPct val="114999"/>
              </a:lnSpc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Earth Networks. (2021). </a:t>
            </a:r>
            <a:r>
              <a:rPr lang="en-GB" sz="1000" i="1">
                <a:solidFill>
                  <a:schemeClr val="tx1"/>
                </a:solidFill>
                <a:latin typeface="Arial"/>
              </a:rPr>
              <a:t>Flooding 101.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www.earthnetworks.com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/flooding/#flood-type </a:t>
            </a:r>
          </a:p>
          <a:p>
            <a:pPr>
              <a:lnSpc>
                <a:spcPct val="114999"/>
              </a:lnSpc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International Federation of Red Cross and Red Crescent Societies. (2021). </a:t>
            </a:r>
            <a:r>
              <a:rPr lang="en-GB" sz="1000" i="1">
                <a:solidFill>
                  <a:schemeClr val="tx1"/>
                </a:solidFill>
                <a:latin typeface="Arial"/>
              </a:rPr>
              <a:t>Vietnam: Floods - revised appeal n° MDRVN020.</a:t>
            </a:r>
            <a:r>
              <a:rPr lang="en-GB" sz="1000">
                <a:solidFill>
                  <a:schemeClr val="tx1"/>
                </a:solidFill>
                <a:latin typeface="Arial"/>
              </a:rPr>
              <a:t> ().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reliefweb.int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/report/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viet-nam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/vietnam-floods-revised-appeal-n-mdrvn020 </a:t>
            </a:r>
          </a:p>
          <a:p>
            <a:pPr>
              <a:lnSpc>
                <a:spcPct val="114999"/>
              </a:lnSpc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Natural Disasters Association. (2017). </a:t>
            </a:r>
            <a:r>
              <a:rPr lang="en-GB" sz="1000" i="1" u="sng">
                <a:solidFill>
                  <a:schemeClr val="tx1"/>
                </a:solidFill>
                <a:latin typeface="Arial"/>
              </a:rPr>
              <a:t>Natural hazards.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www.n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-d-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a.org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flooding.php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 </a:t>
            </a:r>
          </a:p>
          <a:p>
            <a:pPr>
              <a:lnSpc>
                <a:spcPct val="114999"/>
              </a:lnSpc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Nguyen, M. T., </a:t>
            </a:r>
            <a:r>
              <a:rPr lang="en-GB" sz="1000" err="1">
                <a:solidFill>
                  <a:schemeClr val="tx1"/>
                </a:solidFill>
                <a:latin typeface="Arial"/>
              </a:rPr>
              <a:t>Sebesvari</a:t>
            </a:r>
            <a:r>
              <a:rPr lang="en-GB" sz="1000">
                <a:solidFill>
                  <a:schemeClr val="tx1"/>
                </a:solidFill>
                <a:latin typeface="Arial"/>
              </a:rPr>
              <a:t>, Z., </a:t>
            </a:r>
            <a:r>
              <a:rPr lang="en-GB" sz="1000" err="1">
                <a:solidFill>
                  <a:schemeClr val="tx1"/>
                </a:solidFill>
                <a:latin typeface="Arial"/>
              </a:rPr>
              <a:t>Souvignet</a:t>
            </a:r>
            <a:r>
              <a:rPr lang="en-GB" sz="1000">
                <a:solidFill>
                  <a:schemeClr val="tx1"/>
                </a:solidFill>
                <a:latin typeface="Arial"/>
              </a:rPr>
              <a:t>, M., </a:t>
            </a:r>
            <a:r>
              <a:rPr lang="en-GB" sz="1000" err="1">
                <a:solidFill>
                  <a:schemeClr val="tx1"/>
                </a:solidFill>
                <a:latin typeface="Arial"/>
              </a:rPr>
              <a:t>Bachofer</a:t>
            </a:r>
            <a:r>
              <a:rPr lang="en-GB" sz="1000">
                <a:solidFill>
                  <a:schemeClr val="tx1"/>
                </a:solidFill>
                <a:latin typeface="Arial"/>
              </a:rPr>
              <a:t>, F., Braun, A., </a:t>
            </a:r>
            <a:r>
              <a:rPr lang="en-GB" sz="1000" err="1">
                <a:solidFill>
                  <a:schemeClr val="tx1"/>
                </a:solidFill>
                <a:latin typeface="Arial"/>
              </a:rPr>
              <a:t>Garschagen</a:t>
            </a:r>
            <a:r>
              <a:rPr lang="en-GB" sz="1000">
                <a:solidFill>
                  <a:schemeClr val="tx1"/>
                </a:solidFill>
                <a:latin typeface="Arial"/>
              </a:rPr>
              <a:t>, M., Schinkel, U., Yang, L. E., Nguyen, L. H. K., Hochschild, V., </a:t>
            </a:r>
            <a:r>
              <a:rPr lang="en-GB" sz="1000" err="1">
                <a:solidFill>
                  <a:schemeClr val="tx1"/>
                </a:solidFill>
                <a:latin typeface="Arial"/>
              </a:rPr>
              <a:t>Assmann</a:t>
            </a:r>
            <a:r>
              <a:rPr lang="en-GB" sz="1000">
                <a:solidFill>
                  <a:schemeClr val="tx1"/>
                </a:solidFill>
                <a:latin typeface="Arial"/>
              </a:rPr>
              <a:t>, A., &amp; </a:t>
            </a:r>
            <a:r>
              <a:rPr lang="en-GB" sz="1000" err="1">
                <a:solidFill>
                  <a:schemeClr val="tx1"/>
                </a:solidFill>
                <a:latin typeface="Arial"/>
              </a:rPr>
              <a:t>Hagenlocher</a:t>
            </a:r>
            <a:r>
              <a:rPr lang="en-GB" sz="1000">
                <a:solidFill>
                  <a:schemeClr val="tx1"/>
                </a:solidFill>
                <a:latin typeface="Arial"/>
              </a:rPr>
              <a:t>, M. (2021). Understanding and assessing flood risk in Vietnam: Current status, persisting gaps, and future directions.</a:t>
            </a:r>
            <a:r>
              <a:rPr lang="en-GB" sz="1000" i="1">
                <a:solidFill>
                  <a:schemeClr val="tx1"/>
                </a:solidFill>
                <a:latin typeface="Arial"/>
              </a:rPr>
              <a:t> Journal of Flood Risk Management, 14</a:t>
            </a:r>
            <a:r>
              <a:rPr lang="en-GB" sz="1000">
                <a:solidFill>
                  <a:schemeClr val="tx1"/>
                </a:solidFill>
                <a:latin typeface="Arial"/>
              </a:rPr>
              <a:t>(2), e12689.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doi.org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doi.org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/10.1111/jfr3.12689 </a:t>
            </a:r>
          </a:p>
          <a:p>
            <a:pPr>
              <a:lnSpc>
                <a:spcPct val="114999"/>
              </a:lnSpc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Nunez, C. (2015). </a:t>
            </a:r>
            <a:r>
              <a:rPr lang="en-GB" sz="1000" i="1">
                <a:solidFill>
                  <a:schemeClr val="tx1"/>
                </a:solidFill>
                <a:latin typeface="Arial"/>
              </a:rPr>
              <a:t>Floods, explained.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www.nationalgeographic.com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/environment/article/floods </a:t>
            </a:r>
          </a:p>
          <a:p>
            <a:pPr>
              <a:lnSpc>
                <a:spcPct val="114999"/>
              </a:lnSpc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The National Severe Storms Laboratory. (2021). </a:t>
            </a:r>
            <a:r>
              <a:rPr lang="en-GB" sz="1000" i="1">
                <a:solidFill>
                  <a:schemeClr val="tx1"/>
                </a:solidFill>
                <a:latin typeface="Arial"/>
              </a:rPr>
              <a:t>Severe weather.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www.nssl.noaa.gov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/education/svrwx101/floods/ </a:t>
            </a:r>
          </a:p>
          <a:p>
            <a:pPr>
              <a:lnSpc>
                <a:spcPct val="114999"/>
              </a:lnSpc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WHO. (2021a). </a:t>
            </a:r>
            <a:r>
              <a:rPr lang="en-GB" sz="1000" i="1">
                <a:solidFill>
                  <a:schemeClr val="tx1"/>
                </a:solidFill>
                <a:latin typeface="Arial"/>
              </a:rPr>
              <a:t>Disaster in Viet Nam.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www.who.int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vietnam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/health-topics/disasters </a:t>
            </a:r>
          </a:p>
          <a:p>
            <a:pPr>
              <a:lnSpc>
                <a:spcPct val="114999"/>
              </a:lnSpc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WHO. (2021b). </a:t>
            </a:r>
            <a:r>
              <a:rPr lang="en-GB" sz="1000" i="1">
                <a:solidFill>
                  <a:schemeClr val="tx1"/>
                </a:solidFill>
                <a:latin typeface="Arial"/>
              </a:rPr>
              <a:t>Floods.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www.who.int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vietnam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/health-topics/disasters </a:t>
            </a:r>
          </a:p>
          <a:p>
            <a:pPr>
              <a:lnSpc>
                <a:spcPct val="114999"/>
              </a:lnSpc>
              <a:buClr>
                <a:schemeClr val="tx1"/>
              </a:buClr>
              <a:buFont typeface="Assistant ExtraLight" pitchFamily="2" charset="-79"/>
              <a:buChar char="●"/>
            </a:pPr>
            <a:r>
              <a:rPr lang="en-GB" sz="1000">
                <a:solidFill>
                  <a:schemeClr val="tx1"/>
                </a:solidFill>
                <a:latin typeface="Arial"/>
              </a:rPr>
              <a:t>The World Bank Group. (2020). </a:t>
            </a:r>
            <a:r>
              <a:rPr lang="en-GB" sz="1000" i="1">
                <a:solidFill>
                  <a:schemeClr val="tx1"/>
                </a:solidFill>
                <a:latin typeface="Arial"/>
              </a:rPr>
              <a:t>GDP per capita (current US$) - Vietnam. 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https://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data.worldbank.org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/indicator/</a:t>
            </a:r>
            <a:r>
              <a:rPr lang="en-GB" sz="1000" u="sng" err="1">
                <a:solidFill>
                  <a:schemeClr val="tx1"/>
                </a:solidFill>
                <a:latin typeface="Arial"/>
              </a:rPr>
              <a:t>NY.GDP.PCAP.CD?locations</a:t>
            </a:r>
            <a:r>
              <a:rPr lang="en-GB" sz="1000" u="sng">
                <a:solidFill>
                  <a:schemeClr val="tx1"/>
                </a:solidFill>
                <a:latin typeface="Arial"/>
              </a:rPr>
              <a:t>=VN</a:t>
            </a:r>
            <a:r>
              <a:rPr lang="en-GB" sz="1000">
                <a:solidFill>
                  <a:schemeClr val="tx1"/>
                </a:solidFill>
                <a:latin typeface="Arial"/>
              </a:rPr>
              <a:t> 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 txBox="1">
            <a:spLocks noGrp="1"/>
          </p:cNvSpPr>
          <p:nvPr>
            <p:ph type="subTitle" idx="1"/>
          </p:nvPr>
        </p:nvSpPr>
        <p:spPr>
          <a:xfrm>
            <a:off x="760975" y="2570622"/>
            <a:ext cx="2177103" cy="5724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GB" sz="1200"/>
              <a:t> Background of the problem</a:t>
            </a:r>
          </a:p>
        </p:txBody>
      </p:sp>
      <p:sp>
        <p:nvSpPr>
          <p:cNvPr id="126" name="Google Shape;126;p23"/>
          <p:cNvSpPr txBox="1">
            <a:spLocks noGrp="1"/>
          </p:cNvSpPr>
          <p:nvPr>
            <p:ph type="ctrTitle"/>
          </p:nvPr>
        </p:nvSpPr>
        <p:spPr>
          <a:xfrm>
            <a:off x="987119" y="2199154"/>
            <a:ext cx="1831970" cy="589583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1400"/>
              <a:t>Problem Statement</a:t>
            </a:r>
          </a:p>
        </p:txBody>
      </p:sp>
      <p:sp>
        <p:nvSpPr>
          <p:cNvPr id="131" name="Google Shape;131;p23"/>
          <p:cNvSpPr txBox="1">
            <a:spLocks noGrp="1"/>
          </p:cNvSpPr>
          <p:nvPr>
            <p:ph type="subTitle" idx="2"/>
          </p:nvPr>
        </p:nvSpPr>
        <p:spPr>
          <a:xfrm>
            <a:off x="3544852" y="2548481"/>
            <a:ext cx="1965000" cy="5724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200"/>
              <a:t>Proof of research</a:t>
            </a:r>
          </a:p>
        </p:txBody>
      </p:sp>
      <p:sp>
        <p:nvSpPr>
          <p:cNvPr id="127" name="Google Shape;127;p23"/>
          <p:cNvSpPr txBox="1">
            <a:spLocks noGrp="1"/>
          </p:cNvSpPr>
          <p:nvPr>
            <p:ph type="ctrTitle" idx="3"/>
          </p:nvPr>
        </p:nvSpPr>
        <p:spPr>
          <a:xfrm>
            <a:off x="3685462" y="2199153"/>
            <a:ext cx="1773052" cy="589583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400"/>
              <a:t>Research outline </a:t>
            </a: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4756D42C-39C5-478C-ABBD-508DC5A6C59F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5014370" y="3787361"/>
            <a:ext cx="1518515" cy="492033"/>
          </a:xfrm>
        </p:spPr>
        <p:txBody>
          <a:bodyPr/>
          <a:lstStyle/>
          <a:p>
            <a:r>
              <a:rPr lang="en-GB" sz="1400" b="1">
                <a:latin typeface="Nunito Sans"/>
              </a:rPr>
              <a:t>References</a:t>
            </a:r>
          </a:p>
          <a:p>
            <a:endParaRPr lang="en-GB" sz="1400" b="1">
              <a:latin typeface="&amp;amp;quot;Nunito Sans_MSFontSer"/>
            </a:endParaRPr>
          </a:p>
        </p:txBody>
      </p:sp>
      <p:sp>
        <p:nvSpPr>
          <p:cNvPr id="128" name="Google Shape;128;p23"/>
          <p:cNvSpPr txBox="1">
            <a:spLocks noGrp="1"/>
          </p:cNvSpPr>
          <p:nvPr>
            <p:ph type="ctrTitle" idx="5"/>
          </p:nvPr>
        </p:nvSpPr>
        <p:spPr>
          <a:xfrm>
            <a:off x="6448876" y="2340556"/>
            <a:ext cx="1596300" cy="577800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 sz="1400"/>
              <a:t> Solution Development</a:t>
            </a:r>
          </a:p>
        </p:txBody>
      </p:sp>
      <p:sp>
        <p:nvSpPr>
          <p:cNvPr id="136" name="Google Shape;136;p23"/>
          <p:cNvSpPr txBox="1">
            <a:spLocks noGrp="1"/>
          </p:cNvSpPr>
          <p:nvPr>
            <p:ph type="ctrTitle" idx="7"/>
          </p:nvPr>
        </p:nvSpPr>
        <p:spPr>
          <a:xfrm>
            <a:off x="2455361" y="3700506"/>
            <a:ext cx="1596300" cy="577800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GB" sz="1400"/>
              <a:t>Implementation</a:t>
            </a:r>
          </a:p>
        </p:txBody>
      </p:sp>
      <p:sp>
        <p:nvSpPr>
          <p:cNvPr id="123" name="Google Shape;123;p23"/>
          <p:cNvSpPr txBox="1">
            <a:spLocks noGrp="1"/>
          </p:cNvSpPr>
          <p:nvPr>
            <p:ph type="ctrTitle" idx="13"/>
          </p:nvPr>
        </p:nvSpPr>
        <p:spPr>
          <a:xfrm>
            <a:off x="3080975" y="398750"/>
            <a:ext cx="2982000" cy="689100"/>
          </a:xfr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GB" sz="1800"/>
              <a:t>TABLE OF CONTENTS</a:t>
            </a:r>
          </a:p>
        </p:txBody>
      </p:sp>
      <p:sp>
        <p:nvSpPr>
          <p:cNvPr id="130" name="Google Shape;130;p23"/>
          <p:cNvSpPr txBox="1">
            <a:spLocks noGrp="1"/>
          </p:cNvSpPr>
          <p:nvPr>
            <p:ph type="title" idx="14"/>
          </p:nvPr>
        </p:nvSpPr>
        <p:spPr>
          <a:xfrm>
            <a:off x="1575838" y="2012475"/>
            <a:ext cx="748800" cy="303000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/>
              <a:t>01</a:t>
            </a:r>
          </a:p>
        </p:txBody>
      </p:sp>
      <p:sp>
        <p:nvSpPr>
          <p:cNvPr id="132" name="Google Shape;132;p23"/>
          <p:cNvSpPr txBox="1">
            <a:spLocks noGrp="1"/>
          </p:cNvSpPr>
          <p:nvPr>
            <p:ph type="title" idx="15"/>
          </p:nvPr>
        </p:nvSpPr>
        <p:spPr>
          <a:xfrm>
            <a:off x="4197618" y="2012475"/>
            <a:ext cx="748800" cy="303000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/>
              <a:t>02</a:t>
            </a:r>
          </a:p>
        </p:txBody>
      </p:sp>
      <p:sp>
        <p:nvSpPr>
          <p:cNvPr id="134" name="Google Shape;134;p23"/>
          <p:cNvSpPr txBox="1">
            <a:spLocks noGrp="1"/>
          </p:cNvSpPr>
          <p:nvPr>
            <p:ph type="title" idx="16"/>
          </p:nvPr>
        </p:nvSpPr>
        <p:spPr>
          <a:xfrm>
            <a:off x="6872626" y="2012475"/>
            <a:ext cx="748800" cy="303000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/>
              <a:t>03</a:t>
            </a:r>
          </a:p>
        </p:txBody>
      </p:sp>
      <p:sp>
        <p:nvSpPr>
          <p:cNvPr id="137" name="Google Shape;137;p23"/>
          <p:cNvSpPr txBox="1">
            <a:spLocks noGrp="1"/>
          </p:cNvSpPr>
          <p:nvPr>
            <p:ph type="title" idx="17"/>
          </p:nvPr>
        </p:nvSpPr>
        <p:spPr>
          <a:xfrm>
            <a:off x="2879111" y="3386650"/>
            <a:ext cx="748800" cy="303000"/>
          </a:xfr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/>
              <a:t>04</a:t>
            </a:r>
          </a:p>
        </p:txBody>
      </p:sp>
      <p:cxnSp>
        <p:nvCxnSpPr>
          <p:cNvPr id="124" name="Google Shape;124;p23"/>
          <p:cNvCxnSpPr/>
          <p:nvPr/>
        </p:nvCxnSpPr>
        <p:spPr>
          <a:xfrm>
            <a:off x="5871225" y="2147250"/>
            <a:ext cx="0" cy="68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5" name="Google Shape;125;p23"/>
          <p:cNvCxnSpPr/>
          <p:nvPr/>
        </p:nvCxnSpPr>
        <p:spPr>
          <a:xfrm>
            <a:off x="3249525" y="2147250"/>
            <a:ext cx="0" cy="689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" name="Google Shape;142;p23"/>
          <p:cNvSpPr/>
          <p:nvPr/>
        </p:nvSpPr>
        <p:spPr>
          <a:xfrm rot="899825">
            <a:off x="-1322262" y="3156645"/>
            <a:ext cx="3249641" cy="2620275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23"/>
          <p:cNvSpPr/>
          <p:nvPr/>
        </p:nvSpPr>
        <p:spPr>
          <a:xfrm rot="18563316">
            <a:off x="6966205" y="3922050"/>
            <a:ext cx="2950470" cy="2316746"/>
          </a:xfrm>
          <a:prstGeom prst="hexagon">
            <a:avLst>
              <a:gd name="adj" fmla="val 25000"/>
              <a:gd name="vf" fmla="val 115470"/>
            </a:avLst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9F308-5CE8-4C10-9020-D4F2D848526F}"/>
              </a:ext>
            </a:extLst>
          </p:cNvPr>
          <p:cNvSpPr txBox="1"/>
          <p:nvPr/>
        </p:nvSpPr>
        <p:spPr>
          <a:xfrm>
            <a:off x="5682853" y="3374528"/>
            <a:ext cx="466130" cy="3122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05</a:t>
            </a:r>
          </a:p>
        </p:txBody>
      </p:sp>
      <p:pic>
        <p:nvPicPr>
          <p:cNvPr id="2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366DE61-289D-4421-99C2-ED026CC04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2552" y="4632720"/>
            <a:ext cx="1528764" cy="5125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7342349-DA3B-4BEA-881F-783CB826F470}"/>
              </a:ext>
            </a:extLst>
          </p:cNvPr>
          <p:cNvSpPr/>
          <p:nvPr/>
        </p:nvSpPr>
        <p:spPr>
          <a:xfrm>
            <a:off x="1163538" y="7144"/>
            <a:ext cx="915292" cy="91529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273AC4-AE19-4933-AC8B-0B91E9731506}"/>
              </a:ext>
            </a:extLst>
          </p:cNvPr>
          <p:cNvSpPr/>
          <p:nvPr/>
        </p:nvSpPr>
        <p:spPr>
          <a:xfrm>
            <a:off x="2083296" y="136625"/>
            <a:ext cx="4313039" cy="6518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8" name="Google Shape;148;p24"/>
          <p:cNvSpPr txBox="1">
            <a:spLocks noGrp="1"/>
          </p:cNvSpPr>
          <p:nvPr>
            <p:ph type="ctrTitle"/>
          </p:nvPr>
        </p:nvSpPr>
        <p:spPr>
          <a:xfrm flipH="1">
            <a:off x="1273078" y="4047711"/>
            <a:ext cx="7871258" cy="80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GB">
                <a:latin typeface="Arial"/>
              </a:rPr>
              <a:t>18 cities on a long coastline with a highly concentrated population</a:t>
            </a:r>
            <a:br>
              <a:rPr lang="en-GB">
                <a:latin typeface="Arial"/>
              </a:rPr>
            </a:br>
            <a:r>
              <a:rPr lang="en-GB">
                <a:latin typeface="Arial"/>
              </a:rPr>
              <a:t>30.76 million people – 31.62% of the Vietnam population</a:t>
            </a:r>
            <a:br>
              <a:rPr lang="en-GB">
                <a:latin typeface="Arial"/>
              </a:rPr>
            </a:br>
            <a:r>
              <a:rPr lang="en-GB">
                <a:latin typeface="Arial"/>
              </a:rPr>
              <a:t>150,288 km² </a:t>
            </a:r>
            <a:r>
              <a:rPr lang="en-GB">
                <a:latin typeface="Arial"/>
                <a:cs typeface="Assistant ExtraLight"/>
              </a:rPr>
              <a:t>–</a:t>
            </a:r>
            <a:r>
              <a:rPr lang="en-GB">
                <a:latin typeface="Arial"/>
              </a:rPr>
              <a:t> 45.38% of the country area</a:t>
            </a:r>
            <a:endParaRPr lang="en-US"/>
          </a:p>
        </p:txBody>
      </p:sp>
      <p:sp>
        <p:nvSpPr>
          <p:cNvPr id="149" name="Google Shape;149;p24"/>
          <p:cNvSpPr txBox="1">
            <a:spLocks noGrp="1"/>
          </p:cNvSpPr>
          <p:nvPr>
            <p:ph type="title" idx="2"/>
          </p:nvPr>
        </p:nvSpPr>
        <p:spPr>
          <a:xfrm flipH="1">
            <a:off x="2032100" y="230922"/>
            <a:ext cx="5426034" cy="6250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" sz="2200">
                <a:solidFill>
                  <a:schemeClr val="bg1"/>
                </a:solidFill>
                <a:latin typeface="Arial"/>
              </a:rPr>
              <a:t>The Central Provinces of Vietnam</a:t>
            </a:r>
            <a:endParaRPr lang="en-US" sz="2200">
              <a:solidFill>
                <a:schemeClr val="bg1"/>
              </a:solidFill>
              <a:latin typeface="Arial"/>
            </a:endParaRPr>
          </a:p>
        </p:txBody>
      </p:sp>
      <p:pic>
        <p:nvPicPr>
          <p:cNvPr id="2" name="Picture 2" descr="Map&#10;&#10;Description automatically generated">
            <a:extLst>
              <a:ext uri="{FF2B5EF4-FFF2-40B4-BE49-F238E27FC236}">
                <a16:creationId xmlns:a16="http://schemas.microsoft.com/office/drawing/2014/main" id="{553249E6-C7B9-4D19-81E9-44061665C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61" r="7509" b="-276"/>
          <a:stretch/>
        </p:blipFill>
        <p:spPr>
          <a:xfrm>
            <a:off x="1869878" y="1268909"/>
            <a:ext cx="2654264" cy="2047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3" descr="Map&#10;&#10;Description automatically generated">
            <a:extLst>
              <a:ext uri="{FF2B5EF4-FFF2-40B4-BE49-F238E27FC236}">
                <a16:creationId xmlns:a16="http://schemas.microsoft.com/office/drawing/2014/main" id="{562EA748-06AE-452E-83B9-B4E486811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5091" y="1117104"/>
            <a:ext cx="1217312" cy="2355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4" descr="Map&#10;&#10;Description automatically generated">
            <a:extLst>
              <a:ext uri="{FF2B5EF4-FFF2-40B4-BE49-F238E27FC236}">
                <a16:creationId xmlns:a16="http://schemas.microsoft.com/office/drawing/2014/main" id="{A33DEF4F-27DC-48E9-8A59-7E1203621D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994" y="1068390"/>
            <a:ext cx="2252068" cy="24530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Graphic 5" descr="Chevron arrows with solid fill">
            <a:extLst>
              <a:ext uri="{FF2B5EF4-FFF2-40B4-BE49-F238E27FC236}">
                <a16:creationId xmlns:a16="http://schemas.microsoft.com/office/drawing/2014/main" id="{E5717B8F-8A17-4B62-A63C-4CD70AA5DE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494313" y="2002929"/>
            <a:ext cx="584002" cy="584002"/>
          </a:xfrm>
          <a:prstGeom prst="rect">
            <a:avLst/>
          </a:prstGeom>
        </p:spPr>
      </p:pic>
      <p:pic>
        <p:nvPicPr>
          <p:cNvPr id="9" name="Graphic 5" descr="Chevron arrows with solid fill">
            <a:extLst>
              <a:ext uri="{FF2B5EF4-FFF2-40B4-BE49-F238E27FC236}">
                <a16:creationId xmlns:a16="http://schemas.microsoft.com/office/drawing/2014/main" id="{70B07FB5-C9F9-4254-94F3-2811F2AC58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53461" y="2007393"/>
            <a:ext cx="584002" cy="584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EFC6B2-1FCB-47ED-914A-1DFBC3D52E3E}"/>
              </a:ext>
            </a:extLst>
          </p:cNvPr>
          <p:cNvSpPr txBox="1"/>
          <p:nvPr/>
        </p:nvSpPr>
        <p:spPr>
          <a:xfrm>
            <a:off x="115193" y="1852017"/>
            <a:ext cx="274320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200" b="1">
                <a:solidFill>
                  <a:schemeClr val="bg1"/>
                </a:solidFill>
              </a:rPr>
              <a:t>Our </a:t>
            </a:r>
            <a:endParaRPr lang="en-GB" sz="2200">
              <a:solidFill>
                <a:schemeClr val="bg1"/>
              </a:solidFill>
            </a:endParaRPr>
          </a:p>
          <a:p>
            <a:r>
              <a:rPr lang="en-GB" sz="2200" b="1">
                <a:solidFill>
                  <a:schemeClr val="bg1"/>
                </a:solidFill>
              </a:rPr>
              <a:t>Selected </a:t>
            </a:r>
            <a:endParaRPr lang="en-GB" sz="2200">
              <a:solidFill>
                <a:schemeClr val="bg1"/>
              </a:solidFill>
            </a:endParaRPr>
          </a:p>
          <a:p>
            <a:r>
              <a:rPr lang="en-GB" sz="2200" b="1">
                <a:solidFill>
                  <a:schemeClr val="bg1"/>
                </a:solidFill>
              </a:rPr>
              <a:t>Region</a:t>
            </a:r>
            <a:endParaRPr lang="en-GB" sz="2200">
              <a:solidFill>
                <a:schemeClr val="bg1"/>
              </a:solidFill>
            </a:endParaRPr>
          </a:p>
        </p:txBody>
      </p:sp>
      <p:pic>
        <p:nvPicPr>
          <p:cNvPr id="10" name="Graphic 10" descr="África with solid fill">
            <a:extLst>
              <a:ext uri="{FF2B5EF4-FFF2-40B4-BE49-F238E27FC236}">
                <a16:creationId xmlns:a16="http://schemas.microsoft.com/office/drawing/2014/main" id="{6A4ED577-8E0D-4559-A004-EF01BC1AB8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16563" y="66246"/>
            <a:ext cx="818891" cy="794957"/>
          </a:xfrm>
          <a:prstGeom prst="rect">
            <a:avLst/>
          </a:prstGeom>
        </p:spPr>
      </p:pic>
      <p:pic>
        <p:nvPicPr>
          <p:cNvPr id="13" name="Graphic 13" descr="Caret Right with solid fill">
            <a:extLst>
              <a:ext uri="{FF2B5EF4-FFF2-40B4-BE49-F238E27FC236}">
                <a16:creationId xmlns:a16="http://schemas.microsoft.com/office/drawing/2014/main" id="{A6F3D0E1-31FC-457E-A008-06E9536F51C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2620" y="3989784"/>
            <a:ext cx="342900" cy="342900"/>
          </a:xfrm>
          <a:prstGeom prst="rect">
            <a:avLst/>
          </a:prstGeom>
        </p:spPr>
      </p:pic>
      <p:pic>
        <p:nvPicPr>
          <p:cNvPr id="16" name="Graphic 13" descr="Caret Right with solid fill">
            <a:extLst>
              <a:ext uri="{FF2B5EF4-FFF2-40B4-BE49-F238E27FC236}">
                <a16:creationId xmlns:a16="http://schemas.microsoft.com/office/drawing/2014/main" id="{45A225A7-1921-4C22-969B-E967F85ED1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2620" y="4275534"/>
            <a:ext cx="342900" cy="342900"/>
          </a:xfrm>
          <a:prstGeom prst="rect">
            <a:avLst/>
          </a:prstGeom>
        </p:spPr>
      </p:pic>
      <p:pic>
        <p:nvPicPr>
          <p:cNvPr id="17" name="Graphic 13" descr="Caret Right with solid fill">
            <a:extLst>
              <a:ext uri="{FF2B5EF4-FFF2-40B4-BE49-F238E27FC236}">
                <a16:creationId xmlns:a16="http://schemas.microsoft.com/office/drawing/2014/main" id="{3793EF2F-D401-4E4F-B494-C109BDD39A5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62620" y="4556819"/>
            <a:ext cx="342900" cy="342900"/>
          </a:xfrm>
          <a:prstGeom prst="rect">
            <a:avLst/>
          </a:prstGeom>
        </p:spPr>
      </p:pic>
      <p:pic>
        <p:nvPicPr>
          <p:cNvPr id="8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1C082B61-28AD-4E82-A94B-8565EFB6C1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6130" y="4632720"/>
            <a:ext cx="1528764" cy="5125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17BEBD1F-5C69-874F-B7C5-283AD09790EF}"/>
              </a:ext>
            </a:extLst>
          </p:cNvPr>
          <p:cNvSpPr/>
          <p:nvPr/>
        </p:nvSpPr>
        <p:spPr>
          <a:xfrm>
            <a:off x="-1" y="4218"/>
            <a:ext cx="9179891" cy="473641"/>
          </a:xfrm>
          <a:prstGeom prst="rect">
            <a:avLst/>
          </a:prstGeom>
          <a:solidFill>
            <a:srgbClr val="D4350A"/>
          </a:solidFill>
          <a:ln>
            <a:solidFill>
              <a:srgbClr val="D435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1800" b="1"/>
              <a:t>Problem Statement</a:t>
            </a:r>
            <a:endParaRPr lang="en-GB" sz="1800" b="1">
              <a:cs typeface="Arial"/>
            </a:endParaRPr>
          </a:p>
        </p:txBody>
      </p:sp>
      <p:pic>
        <p:nvPicPr>
          <p:cNvPr id="2" name="Picture 1" descr="A picture containing outdoor, tree, water, nature&#10;&#10;Description automatically generated">
            <a:extLst>
              <a:ext uri="{FF2B5EF4-FFF2-40B4-BE49-F238E27FC236}">
                <a16:creationId xmlns:a16="http://schemas.microsoft.com/office/drawing/2014/main" id="{033BD56A-460D-E540-AF67-7F7A2027C0D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3357"/>
          <a:stretch/>
        </p:blipFill>
        <p:spPr>
          <a:xfrm>
            <a:off x="6907639" y="4465"/>
            <a:ext cx="2272080" cy="180928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FB6513A-9D1E-9C4B-A767-F5528749B2E2}"/>
              </a:ext>
            </a:extLst>
          </p:cNvPr>
          <p:cNvGrpSpPr/>
          <p:nvPr/>
        </p:nvGrpSpPr>
        <p:grpSpPr>
          <a:xfrm>
            <a:off x="30875" y="808157"/>
            <a:ext cx="1916186" cy="3969443"/>
            <a:chOff x="664642" y="1168291"/>
            <a:chExt cx="1916186" cy="396944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A1FC915-FED1-884F-B93C-6EA4B6591FAF}"/>
                </a:ext>
              </a:extLst>
            </p:cNvPr>
            <p:cNvSpPr txBox="1"/>
            <p:nvPr/>
          </p:nvSpPr>
          <p:spPr>
            <a:xfrm>
              <a:off x="789457" y="1298989"/>
              <a:ext cx="1788825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lang="en-GB" sz="1200" b="1">
                  <a:solidFill>
                    <a:schemeClr val="bg1"/>
                  </a:solidFill>
                  <a:latin typeface="+mj-lt"/>
                </a:rPr>
                <a:t>Background</a:t>
              </a:r>
              <a:endParaRPr lang="en-US" b="1">
                <a:solidFill>
                  <a:schemeClr val="bg1"/>
                </a:solidFill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AA97B7A-DBF9-F342-AE4B-D9B6491FF942}"/>
                </a:ext>
              </a:extLst>
            </p:cNvPr>
            <p:cNvGrpSpPr/>
            <p:nvPr/>
          </p:nvGrpSpPr>
          <p:grpSpPr>
            <a:xfrm>
              <a:off x="664642" y="1168291"/>
              <a:ext cx="1916186" cy="3969443"/>
              <a:chOff x="667874" y="1427412"/>
              <a:chExt cx="1916186" cy="3969639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C1B6EA-C10E-7E4A-A0B0-CD8DFD2CF317}"/>
                  </a:ext>
                </a:extLst>
              </p:cNvPr>
              <p:cNvSpPr txBox="1"/>
              <p:nvPr/>
            </p:nvSpPr>
            <p:spPr>
              <a:xfrm>
                <a:off x="792565" y="1795888"/>
                <a:ext cx="1791495" cy="3601163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171450" indent="-171450">
                  <a:buFont typeface="Wingdings" pitchFamily="2" charset="2"/>
                  <a:buChar char="§"/>
                </a:pPr>
                <a:endParaRPr lang="en-GB" sz="1200">
                  <a:solidFill>
                    <a:schemeClr val="bg1"/>
                  </a:solidFill>
                </a:endParaRP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 sz="1200">
                    <a:solidFill>
                      <a:schemeClr val="bg1"/>
                    </a:solidFill>
                  </a:rPr>
                  <a:t>Globally 70 million people are exposed to flood risk each year.</a:t>
                </a: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 sz="1200">
                    <a:solidFill>
                      <a:schemeClr val="bg1"/>
                    </a:solidFill>
                  </a:rPr>
                  <a:t>Vietnam is one of the most disaster-prone countries in the world.</a:t>
                </a: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 sz="1200">
                    <a:solidFill>
                      <a:schemeClr val="bg1"/>
                    </a:solidFill>
                  </a:rPr>
                  <a:t>Approximately 70% of the Vietnamese population is exposed to the risk of flooding.</a:t>
                </a: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 sz="1200">
                    <a:solidFill>
                      <a:schemeClr val="bg1"/>
                    </a:solidFill>
                  </a:rPr>
                  <a:t>Central Vietnam has endured approximately 70% of flood damage over the past 20 years.</a:t>
                </a:r>
              </a:p>
            </p:txBody>
          </p:sp>
          <p:pic>
            <p:nvPicPr>
              <p:cNvPr id="7" name="Graphic 6" descr="Wave with solid fill">
                <a:extLst>
                  <a:ext uri="{FF2B5EF4-FFF2-40B4-BE49-F238E27FC236}">
                    <a16:creationId xmlns:a16="http://schemas.microsoft.com/office/drawing/2014/main" id="{0D28659A-77B2-8E4C-A235-4038EF2FAFEF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67874" y="1427412"/>
                <a:ext cx="478800" cy="478800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D60742E-CA77-C34B-842E-57616862978B}"/>
              </a:ext>
            </a:extLst>
          </p:cNvPr>
          <p:cNvGrpSpPr/>
          <p:nvPr/>
        </p:nvGrpSpPr>
        <p:grpSpPr>
          <a:xfrm>
            <a:off x="2149690" y="778121"/>
            <a:ext cx="1853453" cy="3815792"/>
            <a:chOff x="5715915" y="395232"/>
            <a:chExt cx="1844524" cy="329822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7867ED1-ED3B-E449-8213-304A4BCCCE46}"/>
                </a:ext>
              </a:extLst>
            </p:cNvPr>
            <p:cNvGrpSpPr/>
            <p:nvPr/>
          </p:nvGrpSpPr>
          <p:grpSpPr>
            <a:xfrm>
              <a:off x="5824070" y="502389"/>
              <a:ext cx="1736369" cy="3191064"/>
              <a:chOff x="682300" y="1263270"/>
              <a:chExt cx="1736369" cy="3191064"/>
            </a:xfrm>
          </p:grpSpPr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DB24CB6-E3DC-F343-8AEC-E9DAB77DF69D}"/>
                  </a:ext>
                </a:extLst>
              </p:cNvPr>
              <p:cNvSpPr txBox="1"/>
              <p:nvPr/>
            </p:nvSpPr>
            <p:spPr>
              <a:xfrm>
                <a:off x="682300" y="1263270"/>
                <a:ext cx="1735247" cy="23942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1440" tIns="45720" rIns="91440" bIns="45720" rtlCol="0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sz="1200">
                    <a:solidFill>
                      <a:schemeClr val="bg1"/>
                    </a:solidFill>
                    <a:latin typeface="+mj-lt"/>
                  </a:defRPr>
                </a:lvl1pPr>
              </a:lstStyle>
              <a:p>
                <a:pPr algn="r"/>
                <a:r>
                  <a:rPr lang="en-GB" b="1"/>
                  <a:t>What Are Floods?</a:t>
                </a:r>
                <a:endParaRPr lang="en-US" b="1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9E0AEEC-6DA6-6C48-94D1-F7DAF9EA51EC}"/>
                  </a:ext>
                </a:extLst>
              </p:cNvPr>
              <p:cNvSpPr txBox="1"/>
              <p:nvPr/>
            </p:nvSpPr>
            <p:spPr>
              <a:xfrm>
                <a:off x="684108" y="1501400"/>
                <a:ext cx="1734561" cy="2952934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1440" tIns="45720" rIns="91440" bIns="45720" rtlCol="0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sz="1200">
                    <a:solidFill>
                      <a:schemeClr val="bg1"/>
                    </a:solidFill>
                    <a:latin typeface="+mj-lt"/>
                  </a:defRPr>
                </a:lvl1pPr>
              </a:lstStyle>
              <a:p>
                <a:pPr marL="171450" indent="-171450">
                  <a:buFont typeface="Courier New"/>
                  <a:buChar char="o"/>
                </a:pPr>
                <a:endParaRPr lang="en-GB"/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/>
                  <a:t>An overflow of water that submerges land that is usually dry.</a:t>
                </a: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/>
                  <a:t>Common causes: heavy rainfall, accelerated snowmelt, tsunamis (in coastal areas), storm surges from tropical cyclones.</a:t>
                </a: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/>
                  <a:t>The most frequent type of natural disasters.</a:t>
                </a: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/>
                  <a:t>The most widespread of all weather-related natural disasters.</a:t>
                </a:r>
              </a:p>
            </p:txBody>
          </p:sp>
        </p:grpSp>
        <p:sp>
          <p:nvSpPr>
            <p:cNvPr id="10" name="Google Shape;3853;p48">
              <a:extLst>
                <a:ext uri="{FF2B5EF4-FFF2-40B4-BE49-F238E27FC236}">
                  <a16:creationId xmlns:a16="http://schemas.microsoft.com/office/drawing/2014/main" id="{0D4A1C21-E6B0-7348-9242-118AE77EE873}"/>
                </a:ext>
              </a:extLst>
            </p:cNvPr>
            <p:cNvSpPr/>
            <p:nvPr/>
          </p:nvSpPr>
          <p:spPr>
            <a:xfrm>
              <a:off x="5715915" y="395232"/>
              <a:ext cx="425480" cy="395764"/>
            </a:xfrm>
            <a:custGeom>
              <a:avLst/>
              <a:gdLst/>
              <a:ahLst/>
              <a:cxnLst/>
              <a:rect l="l" t="t" r="r" b="b"/>
              <a:pathLst>
                <a:path w="19279" h="17015" extrusionOk="0">
                  <a:moveTo>
                    <a:pt x="9639" y="1"/>
                  </a:moveTo>
                  <a:cubicBezTo>
                    <a:pt x="9326" y="1"/>
                    <a:pt x="9073" y="254"/>
                    <a:pt x="9073" y="567"/>
                  </a:cubicBezTo>
                  <a:lnTo>
                    <a:pt x="9073" y="1202"/>
                  </a:lnTo>
                  <a:cubicBezTo>
                    <a:pt x="7920" y="1470"/>
                    <a:pt x="6872" y="2548"/>
                    <a:pt x="6252" y="4156"/>
                  </a:cubicBezTo>
                  <a:cubicBezTo>
                    <a:pt x="6164" y="4380"/>
                    <a:pt x="5952" y="4518"/>
                    <a:pt x="5726" y="4518"/>
                  </a:cubicBezTo>
                  <a:cubicBezTo>
                    <a:pt x="5658" y="4518"/>
                    <a:pt x="5588" y="4505"/>
                    <a:pt x="5520" y="4478"/>
                  </a:cubicBezTo>
                  <a:cubicBezTo>
                    <a:pt x="5231" y="4367"/>
                    <a:pt x="5083" y="4042"/>
                    <a:pt x="5198" y="3750"/>
                  </a:cubicBezTo>
                  <a:cubicBezTo>
                    <a:pt x="5532" y="2876"/>
                    <a:pt x="5987" y="2130"/>
                    <a:pt x="6517" y="1536"/>
                  </a:cubicBezTo>
                  <a:lnTo>
                    <a:pt x="6517" y="1536"/>
                  </a:lnTo>
                  <a:cubicBezTo>
                    <a:pt x="2753" y="2527"/>
                    <a:pt x="0" y="5258"/>
                    <a:pt x="0" y="8468"/>
                  </a:cubicBezTo>
                  <a:lnTo>
                    <a:pt x="0" y="9034"/>
                  </a:lnTo>
                  <a:cubicBezTo>
                    <a:pt x="0" y="9347"/>
                    <a:pt x="253" y="9597"/>
                    <a:pt x="564" y="9597"/>
                  </a:cubicBezTo>
                  <a:cubicBezTo>
                    <a:pt x="877" y="9597"/>
                    <a:pt x="1130" y="9347"/>
                    <a:pt x="1130" y="9034"/>
                  </a:cubicBezTo>
                  <a:cubicBezTo>
                    <a:pt x="1130" y="8423"/>
                    <a:pt x="1904" y="7905"/>
                    <a:pt x="2822" y="7905"/>
                  </a:cubicBezTo>
                  <a:cubicBezTo>
                    <a:pt x="3740" y="7905"/>
                    <a:pt x="4553" y="8423"/>
                    <a:pt x="4553" y="9034"/>
                  </a:cubicBezTo>
                  <a:cubicBezTo>
                    <a:pt x="4553" y="9347"/>
                    <a:pt x="4806" y="9597"/>
                    <a:pt x="5120" y="9597"/>
                  </a:cubicBezTo>
                  <a:cubicBezTo>
                    <a:pt x="5430" y="9597"/>
                    <a:pt x="5683" y="9347"/>
                    <a:pt x="5683" y="9034"/>
                  </a:cubicBezTo>
                  <a:cubicBezTo>
                    <a:pt x="5683" y="8423"/>
                    <a:pt x="6460" y="7905"/>
                    <a:pt x="7378" y="7905"/>
                  </a:cubicBezTo>
                  <a:cubicBezTo>
                    <a:pt x="8296" y="7905"/>
                    <a:pt x="9070" y="8423"/>
                    <a:pt x="9070" y="9034"/>
                  </a:cubicBezTo>
                  <a:lnTo>
                    <a:pt x="9070" y="14756"/>
                  </a:lnTo>
                  <a:cubicBezTo>
                    <a:pt x="9070" y="15379"/>
                    <a:pt x="8564" y="15885"/>
                    <a:pt x="7941" y="15885"/>
                  </a:cubicBezTo>
                  <a:cubicBezTo>
                    <a:pt x="7318" y="15885"/>
                    <a:pt x="6812" y="15379"/>
                    <a:pt x="6812" y="14756"/>
                  </a:cubicBezTo>
                  <a:lnTo>
                    <a:pt x="6812" y="14190"/>
                  </a:lnTo>
                  <a:cubicBezTo>
                    <a:pt x="6812" y="13879"/>
                    <a:pt x="6559" y="13626"/>
                    <a:pt x="6249" y="13626"/>
                  </a:cubicBezTo>
                  <a:cubicBezTo>
                    <a:pt x="5936" y="13626"/>
                    <a:pt x="5683" y="13879"/>
                    <a:pt x="5683" y="14190"/>
                  </a:cubicBezTo>
                  <a:lnTo>
                    <a:pt x="5683" y="14756"/>
                  </a:lnTo>
                  <a:cubicBezTo>
                    <a:pt x="5683" y="16002"/>
                    <a:pt x="6694" y="17014"/>
                    <a:pt x="7941" y="17014"/>
                  </a:cubicBezTo>
                  <a:cubicBezTo>
                    <a:pt x="9188" y="17014"/>
                    <a:pt x="10200" y="16002"/>
                    <a:pt x="10200" y="14756"/>
                  </a:cubicBezTo>
                  <a:lnTo>
                    <a:pt x="10200" y="9034"/>
                  </a:lnTo>
                  <a:cubicBezTo>
                    <a:pt x="10200" y="8423"/>
                    <a:pt x="10976" y="7905"/>
                    <a:pt x="11895" y="7905"/>
                  </a:cubicBezTo>
                  <a:cubicBezTo>
                    <a:pt x="12813" y="7905"/>
                    <a:pt x="13587" y="8423"/>
                    <a:pt x="13587" y="9034"/>
                  </a:cubicBezTo>
                  <a:cubicBezTo>
                    <a:pt x="13587" y="9347"/>
                    <a:pt x="13840" y="9597"/>
                    <a:pt x="14153" y="9597"/>
                  </a:cubicBezTo>
                  <a:cubicBezTo>
                    <a:pt x="14463" y="9597"/>
                    <a:pt x="14716" y="9347"/>
                    <a:pt x="14716" y="9034"/>
                  </a:cubicBezTo>
                  <a:cubicBezTo>
                    <a:pt x="14716" y="8423"/>
                    <a:pt x="15529" y="7905"/>
                    <a:pt x="16448" y="7905"/>
                  </a:cubicBezTo>
                  <a:cubicBezTo>
                    <a:pt x="17366" y="7905"/>
                    <a:pt x="18143" y="8423"/>
                    <a:pt x="18143" y="9034"/>
                  </a:cubicBezTo>
                  <a:cubicBezTo>
                    <a:pt x="18143" y="9347"/>
                    <a:pt x="18396" y="9597"/>
                    <a:pt x="18706" y="9597"/>
                  </a:cubicBezTo>
                  <a:cubicBezTo>
                    <a:pt x="19019" y="9597"/>
                    <a:pt x="19272" y="9347"/>
                    <a:pt x="19272" y="9034"/>
                  </a:cubicBezTo>
                  <a:lnTo>
                    <a:pt x="19272" y="8471"/>
                  </a:lnTo>
                  <a:cubicBezTo>
                    <a:pt x="19278" y="5258"/>
                    <a:pt x="16523" y="2527"/>
                    <a:pt x="12759" y="1536"/>
                  </a:cubicBezTo>
                  <a:lnTo>
                    <a:pt x="12759" y="1536"/>
                  </a:lnTo>
                  <a:cubicBezTo>
                    <a:pt x="13292" y="2130"/>
                    <a:pt x="13744" y="2876"/>
                    <a:pt x="14081" y="3750"/>
                  </a:cubicBezTo>
                  <a:cubicBezTo>
                    <a:pt x="14192" y="4042"/>
                    <a:pt x="14048" y="4367"/>
                    <a:pt x="13756" y="4478"/>
                  </a:cubicBezTo>
                  <a:cubicBezTo>
                    <a:pt x="13688" y="4505"/>
                    <a:pt x="13618" y="4518"/>
                    <a:pt x="13550" y="4518"/>
                  </a:cubicBezTo>
                  <a:cubicBezTo>
                    <a:pt x="13324" y="4518"/>
                    <a:pt x="13113" y="4380"/>
                    <a:pt x="13027" y="4156"/>
                  </a:cubicBezTo>
                  <a:cubicBezTo>
                    <a:pt x="12407" y="2548"/>
                    <a:pt x="11359" y="1470"/>
                    <a:pt x="10203" y="1202"/>
                  </a:cubicBezTo>
                  <a:lnTo>
                    <a:pt x="10203" y="567"/>
                  </a:lnTo>
                  <a:cubicBezTo>
                    <a:pt x="10203" y="254"/>
                    <a:pt x="9950" y="1"/>
                    <a:pt x="9639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endParaRPr sz="12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106D45-061A-6840-A222-582F28D0E977}"/>
              </a:ext>
            </a:extLst>
          </p:cNvPr>
          <p:cNvGrpSpPr/>
          <p:nvPr/>
        </p:nvGrpSpPr>
        <p:grpSpPr>
          <a:xfrm>
            <a:off x="4039072" y="780750"/>
            <a:ext cx="2358215" cy="1932054"/>
            <a:chOff x="7036193" y="406792"/>
            <a:chExt cx="2358215" cy="193205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68FA23-116B-A546-BCE0-BCDB21FA46D2}"/>
                </a:ext>
              </a:extLst>
            </p:cNvPr>
            <p:cNvGrpSpPr/>
            <p:nvPr/>
          </p:nvGrpSpPr>
          <p:grpSpPr>
            <a:xfrm>
              <a:off x="7360142" y="504635"/>
              <a:ext cx="2034266" cy="1834211"/>
              <a:chOff x="619745" y="1267735"/>
              <a:chExt cx="2034266" cy="1834211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E61E4974-644B-A945-B4DA-0BEE6FAAEA78}"/>
                  </a:ext>
                </a:extLst>
              </p:cNvPr>
              <p:cNvSpPr txBox="1"/>
              <p:nvPr/>
            </p:nvSpPr>
            <p:spPr>
              <a:xfrm>
                <a:off x="621558" y="1532286"/>
                <a:ext cx="2032011" cy="1569660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1440" tIns="45720" rIns="91440" bIns="45720" rtlCol="0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sz="1200">
                    <a:solidFill>
                      <a:schemeClr val="bg1"/>
                    </a:solidFill>
                    <a:latin typeface="+mj-lt"/>
                  </a:defRPr>
                </a:lvl1pPr>
              </a:lstStyle>
              <a:p>
                <a:endParaRPr lang="en-GB"/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/>
                  <a:t>Areas prone to flooding: coastal areas and river flood plains.</a:t>
                </a: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/>
                  <a:t>May occur in other areas due to unusual heavy rainfall for long periods of time.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808F8A4-251A-A24D-9638-8CC6A2A634FB}"/>
                  </a:ext>
                </a:extLst>
              </p:cNvPr>
              <p:cNvSpPr txBox="1"/>
              <p:nvPr/>
            </p:nvSpPr>
            <p:spPr>
              <a:xfrm>
                <a:off x="619745" y="1267735"/>
                <a:ext cx="2034266" cy="27699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1440" tIns="45720" rIns="91440" bIns="45720" rtlCol="0" anchor="t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>
                  <a:defRPr sz="1200">
                    <a:solidFill>
                      <a:schemeClr val="bg1"/>
                    </a:solidFill>
                    <a:latin typeface="+mj-lt"/>
                  </a:defRPr>
                </a:lvl1pPr>
              </a:lstStyle>
              <a:p>
                <a:pPr algn="r"/>
                <a:r>
                  <a:rPr lang="en-GB" b="1"/>
                  <a:t>Where Do Floods Occur?</a:t>
                </a:r>
                <a:endParaRPr lang="en-US" b="1"/>
              </a:p>
            </p:txBody>
          </p:sp>
        </p:grpSp>
        <p:pic>
          <p:nvPicPr>
            <p:cNvPr id="15" name="Graphic 14" descr="Cloud With Lightning And Rain with solid fill">
              <a:extLst>
                <a:ext uri="{FF2B5EF4-FFF2-40B4-BE49-F238E27FC236}">
                  <a16:creationId xmlns:a16="http://schemas.microsoft.com/office/drawing/2014/main" id="{071473AB-9BBC-A44C-AE9A-D43B7DBFEBBE}"/>
                </a:ext>
              </a:extLst>
            </p:cNvPr>
            <p:cNvPicPr>
              <a:picLocks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036193" y="406792"/>
              <a:ext cx="478800" cy="4788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C1B8C5-B34D-CE48-9A37-A841500BE0EA}"/>
              </a:ext>
            </a:extLst>
          </p:cNvPr>
          <p:cNvGrpSpPr/>
          <p:nvPr/>
        </p:nvGrpSpPr>
        <p:grpSpPr>
          <a:xfrm>
            <a:off x="4170327" y="2776045"/>
            <a:ext cx="2206034" cy="1946995"/>
            <a:chOff x="6897472" y="2630883"/>
            <a:chExt cx="2206034" cy="19469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3CA0C82-FDCC-B14C-9D0D-0BB7EE0EEDCC}"/>
                </a:ext>
              </a:extLst>
            </p:cNvPr>
            <p:cNvSpPr txBox="1"/>
            <p:nvPr/>
          </p:nvSpPr>
          <p:spPr>
            <a:xfrm>
              <a:off x="7094604" y="2823552"/>
              <a:ext cx="2008902" cy="175432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200">
                  <a:solidFill>
                    <a:schemeClr val="bg1"/>
                  </a:solidFill>
                  <a:latin typeface="+mj-lt"/>
                </a:defRPr>
              </a:lvl1pPr>
            </a:lstStyle>
            <a:p>
              <a:endParaRPr lang="en-GB"/>
            </a:p>
            <a:p>
              <a:pPr marL="171450" indent="-171450">
                <a:buClr>
                  <a:schemeClr val="bg1"/>
                </a:buClr>
                <a:buFont typeface="Courier New" pitchFamily="2" charset="2"/>
                <a:buChar char="o"/>
              </a:pPr>
              <a:r>
                <a:rPr lang="en-GB"/>
                <a:t>Most floods are caused by excessive rainfall, overflowing rivers, storm surges, tsunamis, broken dams, channels with steep banks, snow/ice melt, insufficient vegetation.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3EDB61-FCA3-CB44-B496-939D0EFE1CAE}"/>
                </a:ext>
              </a:extLst>
            </p:cNvPr>
            <p:cNvSpPr txBox="1"/>
            <p:nvPr/>
          </p:nvSpPr>
          <p:spPr>
            <a:xfrm>
              <a:off x="7094631" y="2738914"/>
              <a:ext cx="2007477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91440" tIns="45720" rIns="91440" bIns="45720" rtlCol="0" anchor="t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1200">
                  <a:solidFill>
                    <a:schemeClr val="bg1"/>
                  </a:solidFill>
                  <a:latin typeface="+mj-lt"/>
                </a:defRPr>
              </a:lvl1pPr>
            </a:lstStyle>
            <a:p>
              <a:pPr algn="r"/>
              <a:r>
                <a:rPr lang="en-GB" b="1"/>
                <a:t>Causes of Floods?</a:t>
              </a:r>
              <a:endParaRPr lang="en-US" b="1"/>
            </a:p>
          </p:txBody>
        </p:sp>
        <p:pic>
          <p:nvPicPr>
            <p:cNvPr id="21" name="Graphic 20" descr="Wave with solid fill">
              <a:extLst>
                <a:ext uri="{FF2B5EF4-FFF2-40B4-BE49-F238E27FC236}">
                  <a16:creationId xmlns:a16="http://schemas.microsoft.com/office/drawing/2014/main" id="{BF0FEBD1-F480-0541-BA82-894595FABE41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897472" y="2630883"/>
              <a:ext cx="478800" cy="475200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C72E5F3-B318-F549-B3A3-AADDD04A75A6}"/>
              </a:ext>
            </a:extLst>
          </p:cNvPr>
          <p:cNvGrpSpPr/>
          <p:nvPr/>
        </p:nvGrpSpPr>
        <p:grpSpPr>
          <a:xfrm>
            <a:off x="6784324" y="1911064"/>
            <a:ext cx="2147075" cy="1513062"/>
            <a:chOff x="6903164" y="1976325"/>
            <a:chExt cx="1914904" cy="151306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963BBC9-4069-3E46-B2BC-19AABDF2E12E}"/>
                </a:ext>
              </a:extLst>
            </p:cNvPr>
            <p:cNvGrpSpPr/>
            <p:nvPr/>
          </p:nvGrpSpPr>
          <p:grpSpPr>
            <a:xfrm>
              <a:off x="7024755" y="2092873"/>
              <a:ext cx="1793313" cy="1396514"/>
              <a:chOff x="789333" y="1336102"/>
              <a:chExt cx="1793313" cy="1396514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04F1984-9C30-5248-9DBB-19D1CC973C01}"/>
                  </a:ext>
                </a:extLst>
              </p:cNvPr>
              <p:cNvSpPr txBox="1"/>
              <p:nvPr/>
            </p:nvSpPr>
            <p:spPr>
              <a:xfrm>
                <a:off x="789333" y="1532287"/>
                <a:ext cx="1791495" cy="120032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marL="171450" indent="-171450">
                  <a:buFont typeface="Courier New" pitchFamily="2" charset="2"/>
                  <a:buChar char="o"/>
                </a:pPr>
                <a:endParaRPr lang="en-GB" sz="1200">
                  <a:solidFill>
                    <a:schemeClr val="bg1"/>
                  </a:solidFill>
                </a:endParaRP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 sz="1200">
                    <a:solidFill>
                      <a:schemeClr val="bg1"/>
                    </a:solidFill>
                  </a:rPr>
                  <a:t>Coastal </a:t>
                </a: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 sz="1200">
                    <a:solidFill>
                      <a:schemeClr val="bg1"/>
                    </a:solidFill>
                  </a:rPr>
                  <a:t>River</a:t>
                </a: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 sz="1200">
                    <a:solidFill>
                      <a:schemeClr val="bg1"/>
                    </a:solidFill>
                  </a:rPr>
                  <a:t>Storm surges</a:t>
                </a: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 sz="1200">
                    <a:solidFill>
                      <a:schemeClr val="bg1"/>
                    </a:solidFill>
                  </a:rPr>
                  <a:t>Inland flooding</a:t>
                </a:r>
              </a:p>
              <a:p>
                <a:pPr marL="171450" indent="-171450">
                  <a:buClr>
                    <a:schemeClr val="bg1"/>
                  </a:buClr>
                  <a:buFont typeface="Courier New" pitchFamily="2" charset="2"/>
                  <a:buChar char="o"/>
                </a:pPr>
                <a:r>
                  <a:rPr lang="en-GB" sz="1200">
                    <a:solidFill>
                      <a:schemeClr val="bg1"/>
                    </a:solidFill>
                  </a:rPr>
                  <a:t>Flash floods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0EC4E1D-69D8-2F4B-9AAB-ADF1D6F3A8A8}"/>
                  </a:ext>
                </a:extLst>
              </p:cNvPr>
              <p:cNvSpPr txBox="1"/>
              <p:nvPr/>
            </p:nvSpPr>
            <p:spPr>
              <a:xfrm>
                <a:off x="793820" y="1336102"/>
                <a:ext cx="1788826" cy="27699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r"/>
                <a:r>
                  <a:rPr lang="en-GB" sz="1200" b="1">
                    <a:solidFill>
                      <a:schemeClr val="bg1"/>
                    </a:solidFill>
                    <a:latin typeface="+mj-lt"/>
                  </a:rPr>
                  <a:t>Types of Floods</a:t>
                </a:r>
                <a:endParaRPr lang="en-US" b="1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7" name="Google Shape;3853;p48">
              <a:extLst>
                <a:ext uri="{FF2B5EF4-FFF2-40B4-BE49-F238E27FC236}">
                  <a16:creationId xmlns:a16="http://schemas.microsoft.com/office/drawing/2014/main" id="{080E82A7-ED10-A34E-B25A-4D308372D529}"/>
                </a:ext>
              </a:extLst>
            </p:cNvPr>
            <p:cNvSpPr/>
            <p:nvPr/>
          </p:nvSpPr>
          <p:spPr>
            <a:xfrm>
              <a:off x="6903164" y="1976325"/>
              <a:ext cx="478800" cy="418920"/>
            </a:xfrm>
            <a:custGeom>
              <a:avLst/>
              <a:gdLst/>
              <a:ahLst/>
              <a:cxnLst/>
              <a:rect l="l" t="t" r="r" b="b"/>
              <a:pathLst>
                <a:path w="19279" h="17015" extrusionOk="0">
                  <a:moveTo>
                    <a:pt x="9639" y="1"/>
                  </a:moveTo>
                  <a:cubicBezTo>
                    <a:pt x="9326" y="1"/>
                    <a:pt x="9073" y="254"/>
                    <a:pt x="9073" y="567"/>
                  </a:cubicBezTo>
                  <a:lnTo>
                    <a:pt x="9073" y="1202"/>
                  </a:lnTo>
                  <a:cubicBezTo>
                    <a:pt x="7920" y="1470"/>
                    <a:pt x="6872" y="2548"/>
                    <a:pt x="6252" y="4156"/>
                  </a:cubicBezTo>
                  <a:cubicBezTo>
                    <a:pt x="6164" y="4380"/>
                    <a:pt x="5952" y="4518"/>
                    <a:pt x="5726" y="4518"/>
                  </a:cubicBezTo>
                  <a:cubicBezTo>
                    <a:pt x="5658" y="4518"/>
                    <a:pt x="5588" y="4505"/>
                    <a:pt x="5520" y="4478"/>
                  </a:cubicBezTo>
                  <a:cubicBezTo>
                    <a:pt x="5231" y="4367"/>
                    <a:pt x="5083" y="4042"/>
                    <a:pt x="5198" y="3750"/>
                  </a:cubicBezTo>
                  <a:cubicBezTo>
                    <a:pt x="5532" y="2876"/>
                    <a:pt x="5987" y="2130"/>
                    <a:pt x="6517" y="1536"/>
                  </a:cubicBezTo>
                  <a:lnTo>
                    <a:pt x="6517" y="1536"/>
                  </a:lnTo>
                  <a:cubicBezTo>
                    <a:pt x="2753" y="2527"/>
                    <a:pt x="0" y="5258"/>
                    <a:pt x="0" y="8468"/>
                  </a:cubicBezTo>
                  <a:lnTo>
                    <a:pt x="0" y="9034"/>
                  </a:lnTo>
                  <a:cubicBezTo>
                    <a:pt x="0" y="9347"/>
                    <a:pt x="253" y="9597"/>
                    <a:pt x="564" y="9597"/>
                  </a:cubicBezTo>
                  <a:cubicBezTo>
                    <a:pt x="877" y="9597"/>
                    <a:pt x="1130" y="9347"/>
                    <a:pt x="1130" y="9034"/>
                  </a:cubicBezTo>
                  <a:cubicBezTo>
                    <a:pt x="1130" y="8423"/>
                    <a:pt x="1904" y="7905"/>
                    <a:pt x="2822" y="7905"/>
                  </a:cubicBezTo>
                  <a:cubicBezTo>
                    <a:pt x="3740" y="7905"/>
                    <a:pt x="4553" y="8423"/>
                    <a:pt x="4553" y="9034"/>
                  </a:cubicBezTo>
                  <a:cubicBezTo>
                    <a:pt x="4553" y="9347"/>
                    <a:pt x="4806" y="9597"/>
                    <a:pt x="5120" y="9597"/>
                  </a:cubicBezTo>
                  <a:cubicBezTo>
                    <a:pt x="5430" y="9597"/>
                    <a:pt x="5683" y="9347"/>
                    <a:pt x="5683" y="9034"/>
                  </a:cubicBezTo>
                  <a:cubicBezTo>
                    <a:pt x="5683" y="8423"/>
                    <a:pt x="6460" y="7905"/>
                    <a:pt x="7378" y="7905"/>
                  </a:cubicBezTo>
                  <a:cubicBezTo>
                    <a:pt x="8296" y="7905"/>
                    <a:pt x="9070" y="8423"/>
                    <a:pt x="9070" y="9034"/>
                  </a:cubicBezTo>
                  <a:lnTo>
                    <a:pt x="9070" y="14756"/>
                  </a:lnTo>
                  <a:cubicBezTo>
                    <a:pt x="9070" y="15379"/>
                    <a:pt x="8564" y="15885"/>
                    <a:pt x="7941" y="15885"/>
                  </a:cubicBezTo>
                  <a:cubicBezTo>
                    <a:pt x="7318" y="15885"/>
                    <a:pt x="6812" y="15379"/>
                    <a:pt x="6812" y="14756"/>
                  </a:cubicBezTo>
                  <a:lnTo>
                    <a:pt x="6812" y="14190"/>
                  </a:lnTo>
                  <a:cubicBezTo>
                    <a:pt x="6812" y="13879"/>
                    <a:pt x="6559" y="13626"/>
                    <a:pt x="6249" y="13626"/>
                  </a:cubicBezTo>
                  <a:cubicBezTo>
                    <a:pt x="5936" y="13626"/>
                    <a:pt x="5683" y="13879"/>
                    <a:pt x="5683" y="14190"/>
                  </a:cubicBezTo>
                  <a:lnTo>
                    <a:pt x="5683" y="14756"/>
                  </a:lnTo>
                  <a:cubicBezTo>
                    <a:pt x="5683" y="16002"/>
                    <a:pt x="6694" y="17014"/>
                    <a:pt x="7941" y="17014"/>
                  </a:cubicBezTo>
                  <a:cubicBezTo>
                    <a:pt x="9188" y="17014"/>
                    <a:pt x="10200" y="16002"/>
                    <a:pt x="10200" y="14756"/>
                  </a:cubicBezTo>
                  <a:lnTo>
                    <a:pt x="10200" y="9034"/>
                  </a:lnTo>
                  <a:cubicBezTo>
                    <a:pt x="10200" y="8423"/>
                    <a:pt x="10976" y="7905"/>
                    <a:pt x="11895" y="7905"/>
                  </a:cubicBezTo>
                  <a:cubicBezTo>
                    <a:pt x="12813" y="7905"/>
                    <a:pt x="13587" y="8423"/>
                    <a:pt x="13587" y="9034"/>
                  </a:cubicBezTo>
                  <a:cubicBezTo>
                    <a:pt x="13587" y="9347"/>
                    <a:pt x="13840" y="9597"/>
                    <a:pt x="14153" y="9597"/>
                  </a:cubicBezTo>
                  <a:cubicBezTo>
                    <a:pt x="14463" y="9597"/>
                    <a:pt x="14716" y="9347"/>
                    <a:pt x="14716" y="9034"/>
                  </a:cubicBezTo>
                  <a:cubicBezTo>
                    <a:pt x="14716" y="8423"/>
                    <a:pt x="15529" y="7905"/>
                    <a:pt x="16448" y="7905"/>
                  </a:cubicBezTo>
                  <a:cubicBezTo>
                    <a:pt x="17366" y="7905"/>
                    <a:pt x="18143" y="8423"/>
                    <a:pt x="18143" y="9034"/>
                  </a:cubicBezTo>
                  <a:cubicBezTo>
                    <a:pt x="18143" y="9347"/>
                    <a:pt x="18396" y="9597"/>
                    <a:pt x="18706" y="9597"/>
                  </a:cubicBezTo>
                  <a:cubicBezTo>
                    <a:pt x="19019" y="9597"/>
                    <a:pt x="19272" y="9347"/>
                    <a:pt x="19272" y="9034"/>
                  </a:cubicBezTo>
                  <a:lnTo>
                    <a:pt x="19272" y="8471"/>
                  </a:lnTo>
                  <a:cubicBezTo>
                    <a:pt x="19278" y="5258"/>
                    <a:pt x="16523" y="2527"/>
                    <a:pt x="12759" y="1536"/>
                  </a:cubicBezTo>
                  <a:lnTo>
                    <a:pt x="12759" y="1536"/>
                  </a:lnTo>
                  <a:cubicBezTo>
                    <a:pt x="13292" y="2130"/>
                    <a:pt x="13744" y="2876"/>
                    <a:pt x="14081" y="3750"/>
                  </a:cubicBezTo>
                  <a:cubicBezTo>
                    <a:pt x="14192" y="4042"/>
                    <a:pt x="14048" y="4367"/>
                    <a:pt x="13756" y="4478"/>
                  </a:cubicBezTo>
                  <a:cubicBezTo>
                    <a:pt x="13688" y="4505"/>
                    <a:pt x="13618" y="4518"/>
                    <a:pt x="13550" y="4518"/>
                  </a:cubicBezTo>
                  <a:cubicBezTo>
                    <a:pt x="13324" y="4518"/>
                    <a:pt x="13113" y="4380"/>
                    <a:pt x="13027" y="4156"/>
                  </a:cubicBezTo>
                  <a:cubicBezTo>
                    <a:pt x="12407" y="2548"/>
                    <a:pt x="11359" y="1470"/>
                    <a:pt x="10203" y="1202"/>
                  </a:cubicBezTo>
                  <a:lnTo>
                    <a:pt x="10203" y="567"/>
                  </a:lnTo>
                  <a:cubicBezTo>
                    <a:pt x="10203" y="254"/>
                    <a:pt x="9950" y="1"/>
                    <a:pt x="9639" y="1"/>
                  </a:cubicBezTo>
                  <a:close/>
                </a:path>
              </a:pathLst>
            </a:custGeom>
            <a:solidFill>
              <a:srgbClr val="00B0F0"/>
            </a:solidFill>
            <a:ln>
              <a:solidFill>
                <a:srgbClr val="00B0F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rtlCol="0">
              <a:spAutoFit/>
            </a:bodyPr>
            <a:lstStyle/>
            <a:p>
              <a:endParaRPr sz="120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774536D-8C8D-8843-BB88-AA8FE3579E57}"/>
              </a:ext>
            </a:extLst>
          </p:cNvPr>
          <p:cNvGrpSpPr/>
          <p:nvPr/>
        </p:nvGrpSpPr>
        <p:grpSpPr>
          <a:xfrm>
            <a:off x="6872929" y="3525440"/>
            <a:ext cx="2059262" cy="1059831"/>
            <a:chOff x="784991" y="1298989"/>
            <a:chExt cx="2059262" cy="1059831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679FF1C-A4A2-F345-9CDE-FBFB5CA67C4A}"/>
                </a:ext>
              </a:extLst>
            </p:cNvPr>
            <p:cNvSpPr txBox="1"/>
            <p:nvPr/>
          </p:nvSpPr>
          <p:spPr>
            <a:xfrm>
              <a:off x="789333" y="1523359"/>
              <a:ext cx="2054920" cy="83546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marL="171450" indent="-171450">
                <a:buClr>
                  <a:schemeClr val="bg1"/>
                </a:buClr>
                <a:buFont typeface="Courier New" pitchFamily="2" charset="2"/>
                <a:buChar char="o"/>
              </a:pPr>
              <a:r>
                <a:rPr lang="en-GB" sz="1200">
                  <a:solidFill>
                    <a:schemeClr val="bg1"/>
                  </a:solidFill>
                </a:rPr>
                <a:t>Loss of life</a:t>
              </a:r>
              <a:endParaRPr lang="en-US">
                <a:solidFill>
                  <a:schemeClr val="bg1"/>
                </a:solidFill>
              </a:endParaRPr>
            </a:p>
            <a:p>
              <a:pPr marL="171450" indent="-171450">
                <a:buClr>
                  <a:schemeClr val="bg1"/>
                </a:buClr>
                <a:buFont typeface="Courier New" pitchFamily="2" charset="2"/>
                <a:buChar char="o"/>
              </a:pPr>
              <a:r>
                <a:rPr lang="en-GB" sz="1200">
                  <a:solidFill>
                    <a:schemeClr val="bg1"/>
                  </a:solidFill>
                </a:rPr>
                <a:t>Property damage</a:t>
              </a:r>
            </a:p>
            <a:p>
              <a:pPr marL="171450" indent="-171450">
                <a:buClr>
                  <a:schemeClr val="bg1"/>
                </a:buClr>
                <a:buFont typeface="Courier New" pitchFamily="2" charset="2"/>
                <a:buChar char="o"/>
              </a:pPr>
              <a:r>
                <a:rPr lang="en-GB" sz="1200">
                  <a:solidFill>
                    <a:schemeClr val="bg1"/>
                  </a:solidFill>
                </a:rPr>
                <a:t>Economic impacts</a:t>
              </a:r>
            </a:p>
            <a:p>
              <a:pPr marL="171450" indent="-171450">
                <a:buClr>
                  <a:schemeClr val="bg1"/>
                </a:buClr>
                <a:buFont typeface="Courier New" pitchFamily="2" charset="2"/>
                <a:buChar char="o"/>
              </a:pPr>
              <a:r>
                <a:rPr lang="en-GB" sz="1200">
                  <a:solidFill>
                    <a:schemeClr val="bg1"/>
                  </a:solidFill>
                </a:rPr>
                <a:t>Psychosocial impacts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42E589A-8E5B-794F-8314-0560D0F2443B}"/>
                </a:ext>
              </a:extLst>
            </p:cNvPr>
            <p:cNvSpPr txBox="1"/>
            <p:nvPr/>
          </p:nvSpPr>
          <p:spPr>
            <a:xfrm>
              <a:off x="784991" y="1298989"/>
              <a:ext cx="2056613" cy="2769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square" lIns="91440" tIns="45720" rIns="91440" bIns="45720" rtlCol="0" anchor="t">
              <a:spAutoFit/>
            </a:bodyPr>
            <a:lstStyle/>
            <a:p>
              <a:pPr algn="r"/>
              <a:r>
                <a:rPr lang="en-GB" sz="1200" b="1">
                  <a:solidFill>
                    <a:schemeClr val="bg1"/>
                  </a:solidFill>
                  <a:latin typeface="+mj-lt"/>
                </a:rPr>
                <a:t>General Impact of Floods</a:t>
              </a:r>
              <a:endParaRPr lang="en-US" b="1">
                <a:solidFill>
                  <a:schemeClr val="bg1"/>
                </a:solidFill>
              </a:endParaRPr>
            </a:p>
          </p:txBody>
        </p:sp>
      </p:grpSp>
      <p:pic>
        <p:nvPicPr>
          <p:cNvPr id="40" name="Graphic 39" descr="Cloud With Lightning And Rain with solid fill">
            <a:extLst>
              <a:ext uri="{FF2B5EF4-FFF2-40B4-BE49-F238E27FC236}">
                <a16:creationId xmlns:a16="http://schemas.microsoft.com/office/drawing/2014/main" id="{5FE4C92C-817B-1F43-B3D6-C19AE0DFC669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544924" y="3442126"/>
            <a:ext cx="478800" cy="4798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3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DA7CF333-0A8B-4E1A-A106-EE8D6403C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78638" y="4655045"/>
            <a:ext cx="1466257" cy="49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2410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C5E2C2DA-E753-41A4-9433-8D168D33C7D8}"/>
              </a:ext>
            </a:extLst>
          </p:cNvPr>
          <p:cNvSpPr txBox="1"/>
          <p:nvPr/>
        </p:nvSpPr>
        <p:spPr>
          <a:xfrm>
            <a:off x="1468354" y="81605"/>
            <a:ext cx="7485966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1200">
                <a:solidFill>
                  <a:schemeClr val="bg1"/>
                </a:solidFill>
                <a:latin typeface="+mj-lt"/>
              </a:rPr>
              <a:t>A vulnerable area which is highly exposed to all types of floods, not once but three to four times a year.</a:t>
            </a:r>
            <a:endParaRPr lang="en-US"/>
          </a:p>
          <a:p>
            <a:endParaRPr lang="en-GB" sz="1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6F10D-C269-46E0-ACB8-5FED5EA48C4A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 flipH="1">
            <a:off x="103288" y="1579307"/>
            <a:ext cx="1479112" cy="745570"/>
          </a:xfrm>
        </p:spPr>
        <p:txBody>
          <a:bodyPr/>
          <a:lstStyle/>
          <a:p>
            <a:r>
              <a:rPr lang="en-GB" sz="2000" b="1">
                <a:solidFill>
                  <a:schemeClr val="bg1"/>
                </a:solidFill>
                <a:latin typeface="Arial"/>
              </a:rPr>
              <a:t>Impacts </a:t>
            </a:r>
            <a:br>
              <a:rPr lang="en-GB" sz="2000" b="1">
                <a:latin typeface="Arial"/>
              </a:rPr>
            </a:br>
            <a:r>
              <a:rPr lang="en-GB" sz="2000" b="1">
                <a:solidFill>
                  <a:schemeClr val="bg1"/>
                </a:solidFill>
                <a:latin typeface="Arial"/>
              </a:rPr>
              <a:t>of</a:t>
            </a:r>
            <a:br>
              <a:rPr lang="en-GB" sz="2000" b="1">
                <a:latin typeface="Arial"/>
              </a:rPr>
            </a:br>
            <a:r>
              <a:rPr lang="en-GB" sz="2000" b="1">
                <a:solidFill>
                  <a:schemeClr val="bg1"/>
                </a:solidFill>
                <a:latin typeface="Arial"/>
              </a:rPr>
              <a:t>Floods</a:t>
            </a:r>
            <a:br>
              <a:rPr lang="en-GB" sz="2000" b="1">
                <a:latin typeface="Arial"/>
              </a:rPr>
            </a:br>
            <a:r>
              <a:rPr lang="en-GB" sz="2000" b="1">
                <a:solidFill>
                  <a:schemeClr val="bg1"/>
                </a:solidFill>
                <a:latin typeface="Arial"/>
              </a:rPr>
              <a:t>in</a:t>
            </a:r>
            <a:br>
              <a:rPr lang="en-GB" sz="2000" b="1">
                <a:latin typeface="Arial"/>
              </a:rPr>
            </a:br>
            <a:r>
              <a:rPr lang="en-GB" sz="2000" b="1">
                <a:solidFill>
                  <a:schemeClr val="bg1"/>
                </a:solidFill>
                <a:latin typeface="Arial"/>
              </a:rPr>
              <a:t>Vietnam</a:t>
            </a:r>
            <a:br>
              <a:rPr lang="en-GB" sz="2000" b="1">
                <a:latin typeface="Arial"/>
              </a:rPr>
            </a:br>
            <a:endParaRPr lang="en-GB" sz="2000" b="1">
              <a:solidFill>
                <a:schemeClr val="bg1"/>
              </a:solidFill>
              <a:latin typeface="Arial"/>
            </a:endParaRPr>
          </a:p>
        </p:txBody>
      </p:sp>
      <p:pic>
        <p:nvPicPr>
          <p:cNvPr id="8" name="Picture 10" descr="A picture containing floor, raft&#10;&#10;Description automatically generated">
            <a:extLst>
              <a:ext uri="{FF2B5EF4-FFF2-40B4-BE49-F238E27FC236}">
                <a16:creationId xmlns:a16="http://schemas.microsoft.com/office/drawing/2014/main" id="{1335CF11-F504-4EBF-B3EC-AEAF462D50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" t="7477" r="18349" b="8411"/>
          <a:stretch/>
        </p:blipFill>
        <p:spPr>
          <a:xfrm>
            <a:off x="7101078" y="1617774"/>
            <a:ext cx="1245793" cy="952244"/>
          </a:xfrm>
          <a:prstGeom prst="roundRect">
            <a:avLst>
              <a:gd name="adj" fmla="val 16667"/>
            </a:avLst>
          </a:prstGeom>
          <a:ln>
            <a:solidFill>
              <a:srgbClr val="C2A5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1" descr="A picture containing outdoor, mountain, shore&#10;&#10;Description automatically generated">
            <a:extLst>
              <a:ext uri="{FF2B5EF4-FFF2-40B4-BE49-F238E27FC236}">
                <a16:creationId xmlns:a16="http://schemas.microsoft.com/office/drawing/2014/main" id="{BC74DFE5-091C-419B-B1FA-4EC97E730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1077" y="729172"/>
            <a:ext cx="1405023" cy="943742"/>
          </a:xfrm>
          <a:prstGeom prst="roundRect">
            <a:avLst>
              <a:gd name="adj" fmla="val 16667"/>
            </a:avLst>
          </a:prstGeom>
          <a:ln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3" descr="A picture containing person&#10;&#10;Description automatically generated">
            <a:extLst>
              <a:ext uri="{FF2B5EF4-FFF2-40B4-BE49-F238E27FC236}">
                <a16:creationId xmlns:a16="http://schemas.microsoft.com/office/drawing/2014/main" id="{57D20D8B-27BB-4546-8531-B67FDD9C604F}"/>
              </a:ext>
            </a:extLst>
          </p:cNvPr>
          <p:cNvPicPr>
            <a:picLocks/>
          </p:cNvPicPr>
          <p:nvPr/>
        </p:nvPicPr>
        <p:blipFill rotWithShape="1">
          <a:blip r:embed="rId5"/>
          <a:srcRect b="10940"/>
          <a:stretch/>
        </p:blipFill>
        <p:spPr>
          <a:xfrm>
            <a:off x="2183814" y="730576"/>
            <a:ext cx="884306" cy="1176175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5" descr="A picture containing water, person, outdoor, water sport&#10;&#10;Description automatically generated">
            <a:extLst>
              <a:ext uri="{FF2B5EF4-FFF2-40B4-BE49-F238E27FC236}">
                <a16:creationId xmlns:a16="http://schemas.microsoft.com/office/drawing/2014/main" id="{781F8C24-08A6-4E4C-AD24-13F25A86A7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438" r="298" b="14438"/>
          <a:stretch/>
        </p:blipFill>
        <p:spPr>
          <a:xfrm>
            <a:off x="7214294" y="2623095"/>
            <a:ext cx="1010849" cy="1052843"/>
          </a:xfrm>
          <a:prstGeom prst="roundRect">
            <a:avLst>
              <a:gd name="adj" fmla="val 16667"/>
            </a:avLst>
          </a:prstGeom>
          <a:ln>
            <a:solidFill>
              <a:srgbClr val="C2A5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6" descr="A picture containing outdoor, sky, building, wooden&#10;&#10;Description automatically generated">
            <a:extLst>
              <a:ext uri="{FF2B5EF4-FFF2-40B4-BE49-F238E27FC236}">
                <a16:creationId xmlns:a16="http://schemas.microsoft.com/office/drawing/2014/main" id="{4A963343-8076-468A-B608-3A27C67C51C9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2030610" y="1911847"/>
            <a:ext cx="1243014" cy="828677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Picture 17" descr="A picture containing building, outdoor, old, house&#10;&#10;Description automatically generated">
            <a:extLst>
              <a:ext uri="{FF2B5EF4-FFF2-40B4-BE49-F238E27FC236}">
                <a16:creationId xmlns:a16="http://schemas.microsoft.com/office/drawing/2014/main" id="{AF2D25FC-D978-442A-A3C5-7B666BF80A5C}"/>
              </a:ext>
            </a:extLst>
          </p:cNvPr>
          <p:cNvPicPr>
            <a:picLocks/>
          </p:cNvPicPr>
          <p:nvPr/>
        </p:nvPicPr>
        <p:blipFill rotWithShape="1">
          <a:blip r:embed="rId8"/>
          <a:srcRect r="7411" b="355"/>
          <a:stretch/>
        </p:blipFill>
        <p:spPr>
          <a:xfrm>
            <a:off x="2012751" y="2763488"/>
            <a:ext cx="1272237" cy="857769"/>
          </a:xfrm>
          <a:prstGeom prst="roundRect">
            <a:avLst>
              <a:gd name="adj" fmla="val 16667"/>
            </a:avLst>
          </a:prstGeom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Picture 18" descr="A picture containing tree, person&#10;&#10;Description automatically generated">
            <a:extLst>
              <a:ext uri="{FF2B5EF4-FFF2-40B4-BE49-F238E27FC236}">
                <a16:creationId xmlns:a16="http://schemas.microsoft.com/office/drawing/2014/main" id="{AEADD6CF-0F6A-4AD3-B1B3-A3A7D6C8EFC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057" r="17520" b="-580"/>
          <a:stretch/>
        </p:blipFill>
        <p:spPr>
          <a:xfrm>
            <a:off x="4463950" y="1710929"/>
            <a:ext cx="1182394" cy="940310"/>
          </a:xfrm>
          <a:prstGeom prst="roundRect">
            <a:avLst>
              <a:gd name="adj" fmla="val 16667"/>
            </a:avLst>
          </a:prstGeom>
          <a:ln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9" descr="A picture containing ground, outdoor, tree, dirt&#10;&#10;Description automatically generated">
            <a:extLst>
              <a:ext uri="{FF2B5EF4-FFF2-40B4-BE49-F238E27FC236}">
                <a16:creationId xmlns:a16="http://schemas.microsoft.com/office/drawing/2014/main" id="{2B36CA3F-A546-4BE2-B3B6-E34F61F691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02673" y="728982"/>
            <a:ext cx="1234084" cy="859288"/>
          </a:xfrm>
          <a:prstGeom prst="roundRect">
            <a:avLst>
              <a:gd name="adj" fmla="val 16667"/>
            </a:avLst>
          </a:prstGeom>
          <a:ln>
            <a:solidFill>
              <a:srgbClr val="C2A5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5" descr="A picture containing outdoor, ground, tree, rock&#10;&#10;Description automatically generated">
            <a:extLst>
              <a:ext uri="{FF2B5EF4-FFF2-40B4-BE49-F238E27FC236}">
                <a16:creationId xmlns:a16="http://schemas.microsoft.com/office/drawing/2014/main" id="{5FA42A5F-7BCF-4712-83B7-A8A34B9FDC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32696" y="2678195"/>
            <a:ext cx="1243015" cy="943506"/>
          </a:xfrm>
          <a:prstGeom prst="roundRect">
            <a:avLst>
              <a:gd name="adj" fmla="val 16667"/>
            </a:avLst>
          </a:prstGeom>
          <a:ln>
            <a:solidFill>
              <a:srgbClr val="0070C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56427F-1DA7-4832-BD91-F33EF29D0065}"/>
              </a:ext>
            </a:extLst>
          </p:cNvPr>
          <p:cNvSpPr/>
          <p:nvPr/>
        </p:nvSpPr>
        <p:spPr>
          <a:xfrm>
            <a:off x="1467148" y="391120"/>
            <a:ext cx="2236884" cy="30807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9F216D-F7DC-41E4-85E8-75C76130F88D}"/>
              </a:ext>
            </a:extLst>
          </p:cNvPr>
          <p:cNvSpPr txBox="1"/>
          <p:nvPr/>
        </p:nvSpPr>
        <p:spPr>
          <a:xfrm>
            <a:off x="1924092" y="392650"/>
            <a:ext cx="140374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Economic Loss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3D4995B-37E4-4CAE-80AE-EB0637103142}"/>
              </a:ext>
            </a:extLst>
          </p:cNvPr>
          <p:cNvSpPr/>
          <p:nvPr/>
        </p:nvSpPr>
        <p:spPr>
          <a:xfrm>
            <a:off x="3936207" y="391119"/>
            <a:ext cx="2236884" cy="308073"/>
          </a:xfrm>
          <a:prstGeom prst="roundRect">
            <a:avLst/>
          </a:prstGeom>
          <a:solidFill>
            <a:srgbClr val="0070C0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605A35-F3AA-4CBB-9B17-DD30D888F042}"/>
              </a:ext>
            </a:extLst>
          </p:cNvPr>
          <p:cNvSpPr txBox="1"/>
          <p:nvPr/>
        </p:nvSpPr>
        <p:spPr>
          <a:xfrm>
            <a:off x="3937096" y="392650"/>
            <a:ext cx="2176165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Damage of Infrastructure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9C8CDEB-125D-4F71-9D60-59669B61FF6D}"/>
              </a:ext>
            </a:extLst>
          </p:cNvPr>
          <p:cNvSpPr/>
          <p:nvPr/>
        </p:nvSpPr>
        <p:spPr>
          <a:xfrm>
            <a:off x="6476704" y="391119"/>
            <a:ext cx="2477985" cy="308073"/>
          </a:xfrm>
          <a:prstGeom prst="roundRect">
            <a:avLst/>
          </a:prstGeom>
          <a:solidFill>
            <a:srgbClr val="C2A5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>
              <a:solidFill>
                <a:srgbClr val="C2A500"/>
              </a:solidFill>
              <a:cs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76ABE8-58B0-44BB-8CCA-2D7B0F4F74CC}"/>
              </a:ext>
            </a:extLst>
          </p:cNvPr>
          <p:cNvSpPr txBox="1"/>
          <p:nvPr/>
        </p:nvSpPr>
        <p:spPr>
          <a:xfrm>
            <a:off x="6417001" y="392650"/>
            <a:ext cx="2654774" cy="31366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/>
                </a:solidFill>
              </a:rPr>
              <a:t>Human &amp; Psychosocial Impact</a:t>
            </a:r>
            <a:endParaRPr lang="en-US"/>
          </a:p>
        </p:txBody>
      </p:sp>
      <p:pic>
        <p:nvPicPr>
          <p:cNvPr id="12" name="Graphic 13" descr="Caret Left with solid fill">
            <a:extLst>
              <a:ext uri="{FF2B5EF4-FFF2-40B4-BE49-F238E27FC236}">
                <a16:creationId xmlns:a16="http://schemas.microsoft.com/office/drawing/2014/main" id="{574B12CE-0387-4F02-A2A3-CD58DEC61E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2281373" y="3222238"/>
            <a:ext cx="682228" cy="1128713"/>
          </a:xfrm>
          <a:prstGeom prst="rect">
            <a:avLst/>
          </a:prstGeom>
        </p:spPr>
      </p:pic>
      <p:pic>
        <p:nvPicPr>
          <p:cNvPr id="22" name="Graphic 13" descr="Caret Left with solid fill">
            <a:extLst>
              <a:ext uri="{FF2B5EF4-FFF2-40B4-BE49-F238E27FC236}">
                <a16:creationId xmlns:a16="http://schemas.microsoft.com/office/drawing/2014/main" id="{0F55DB0B-816D-47B2-8478-224F209D1F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4692387" y="3244559"/>
            <a:ext cx="722413" cy="1124248"/>
          </a:xfrm>
          <a:prstGeom prst="rect">
            <a:avLst/>
          </a:prstGeom>
        </p:spPr>
      </p:pic>
      <p:pic>
        <p:nvPicPr>
          <p:cNvPr id="23" name="Graphic 13" descr="Caret Left with solid fill">
            <a:extLst>
              <a:ext uri="{FF2B5EF4-FFF2-40B4-BE49-F238E27FC236}">
                <a16:creationId xmlns:a16="http://schemas.microsoft.com/office/drawing/2014/main" id="{26623C09-E8FA-4107-9CBB-F411A382D7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6200000">
            <a:off x="7409243" y="3260190"/>
            <a:ext cx="624185" cy="114657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E1FB3F-BD61-4BB9-A7C2-0313F3F38A49}"/>
              </a:ext>
            </a:extLst>
          </p:cNvPr>
          <p:cNvSpPr/>
          <p:nvPr/>
        </p:nvSpPr>
        <p:spPr>
          <a:xfrm>
            <a:off x="1199257" y="3931742"/>
            <a:ext cx="7884474" cy="1158588"/>
          </a:xfrm>
          <a:prstGeom prst="roundRect">
            <a:avLst/>
          </a:prstGeom>
          <a:solidFill>
            <a:schemeClr val="tx1"/>
          </a:solidFill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200"/>
              <a:t>Some Flood Statistics in Vietnam:</a:t>
            </a:r>
          </a:p>
          <a:p>
            <a:pPr marL="127000" indent="-127000">
              <a:buClr>
                <a:schemeClr val="bg1"/>
              </a:buClr>
              <a:buFontTx/>
              <a:buChar char="-"/>
            </a:pPr>
            <a:r>
              <a:rPr lang="en-GB" sz="1200"/>
              <a:t>2020: heavy rains caused severe flooding in 8 provinces. 511,172 houses submerged; 3,429 collapsed houses; 333,084 damages houses/roofs blown away; 291 fatalities; 66 missing people.</a:t>
            </a:r>
          </a:p>
          <a:p>
            <a:pPr marL="127000" indent="-127000">
              <a:buClr>
                <a:schemeClr val="bg1"/>
              </a:buClr>
              <a:buFontTx/>
              <a:buChar char="-"/>
            </a:pPr>
            <a:r>
              <a:rPr lang="en-GB" sz="1200"/>
              <a:t>2017: Typhoon Damrey caused catastrophic floods causing damage of US$630,5 million; more than 100 fatalities.</a:t>
            </a:r>
          </a:p>
          <a:p>
            <a:pPr marL="127000" indent="-127000">
              <a:buClr>
                <a:schemeClr val="bg1"/>
              </a:buClr>
              <a:buFontTx/>
              <a:buChar char="-"/>
            </a:pPr>
            <a:r>
              <a:rPr lang="en-GB" sz="1200"/>
              <a:t>2016: severe floods due to heavy rains 5 provinces. Affected 500,000 people; damaged 100,000 houses.</a:t>
            </a:r>
          </a:p>
        </p:txBody>
      </p:sp>
      <p:pic>
        <p:nvPicPr>
          <p:cNvPr id="4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FEE832E-D59F-445E-8FFD-259C1A9D62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360" y="4824708"/>
            <a:ext cx="859038" cy="2982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F4884E-A73A-4864-8884-64A3B29C12D2}"/>
              </a:ext>
            </a:extLst>
          </p:cNvPr>
          <p:cNvSpPr/>
          <p:nvPr/>
        </p:nvSpPr>
        <p:spPr>
          <a:xfrm>
            <a:off x="-1" y="4218"/>
            <a:ext cx="9179891" cy="652234"/>
          </a:xfrm>
          <a:prstGeom prst="rect">
            <a:avLst/>
          </a:prstGeom>
          <a:solidFill>
            <a:srgbClr val="D4350A"/>
          </a:solidFill>
          <a:ln>
            <a:solidFill>
              <a:srgbClr val="D435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1800" b="1"/>
              <a:t> Proof of Research</a:t>
            </a:r>
            <a:endParaRPr lang="en-GB" sz="1800" b="1">
              <a:cs typeface="Arial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D98B91C3-6E68-4C04-B8F4-916D6977234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9" descr="A picture containing person&#10;&#10;Description automatically generated">
            <a:extLst>
              <a:ext uri="{FF2B5EF4-FFF2-40B4-BE49-F238E27FC236}">
                <a16:creationId xmlns:a16="http://schemas.microsoft.com/office/drawing/2014/main" id="{27271A7B-15D0-48FE-85AC-4BFD4C9D02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03" t="-1486" r="2117" b="8696"/>
          <a:stretch/>
        </p:blipFill>
        <p:spPr>
          <a:xfrm>
            <a:off x="199618" y="650659"/>
            <a:ext cx="2336611" cy="1336347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7E2C151-B270-4B0F-9939-C8BBD695533A}"/>
              </a:ext>
            </a:extLst>
          </p:cNvPr>
          <p:cNvSpPr/>
          <p:nvPr/>
        </p:nvSpPr>
        <p:spPr>
          <a:xfrm>
            <a:off x="3212902" y="862410"/>
            <a:ext cx="5773042" cy="102641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FC33808-9AF2-4422-B340-C6903C28492A}"/>
              </a:ext>
            </a:extLst>
          </p:cNvPr>
          <p:cNvSpPr txBox="1"/>
          <p:nvPr/>
        </p:nvSpPr>
        <p:spPr>
          <a:xfrm>
            <a:off x="3351213" y="924983"/>
            <a:ext cx="5489575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Mrs. </a:t>
            </a:r>
            <a:r>
              <a:rPr lang="en-GB" err="1"/>
              <a:t>Thi</a:t>
            </a:r>
            <a:r>
              <a:rPr lang="en-GB"/>
              <a:t> Ngo Hoang – 67-year-old citizen from Nghe An city</a:t>
            </a:r>
          </a:p>
          <a:p>
            <a:pPr algn="just"/>
            <a:r>
              <a:rPr lang="en-GB"/>
              <a:t>"The water level rose 1 meter in only half an hour. I did not have time to bring anything with me to get to a higher ground. Now, I've lost everything."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FA2DE57-53D3-4749-B578-8A97BE56362B}"/>
              </a:ext>
            </a:extLst>
          </p:cNvPr>
          <p:cNvSpPr/>
          <p:nvPr/>
        </p:nvSpPr>
        <p:spPr>
          <a:xfrm>
            <a:off x="3212901" y="2246511"/>
            <a:ext cx="5773042" cy="11782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7617FF-6CB8-40B1-9639-AF5EEA36FE60}"/>
              </a:ext>
            </a:extLst>
          </p:cNvPr>
          <p:cNvSpPr txBox="1"/>
          <p:nvPr/>
        </p:nvSpPr>
        <p:spPr>
          <a:xfrm>
            <a:off x="3319793" y="2252200"/>
            <a:ext cx="549486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Ms. Ly Nguyen – Ba Don town, Quang </a:t>
            </a:r>
            <a:r>
              <a:rPr lang="en-GB" err="1"/>
              <a:t>Binh</a:t>
            </a:r>
            <a:r>
              <a:rPr lang="en-GB"/>
              <a:t> Province</a:t>
            </a:r>
          </a:p>
          <a:p>
            <a:pPr algn="just"/>
            <a:r>
              <a:rPr lang="en-GB"/>
              <a:t>“The Flood water has broken the front wall of my house and swept away all of my house facilities. When the water approached, I called my relatives to inform them of my possible death. I am still scared because it was horrible."</a:t>
            </a:r>
          </a:p>
        </p:txBody>
      </p:sp>
      <p:pic>
        <p:nvPicPr>
          <p:cNvPr id="18" name="Picture 18">
            <a:extLst>
              <a:ext uri="{FF2B5EF4-FFF2-40B4-BE49-F238E27FC236}">
                <a16:creationId xmlns:a16="http://schemas.microsoft.com/office/drawing/2014/main" id="{070991D3-FCFE-4B86-B930-9AD7CA961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356" t="18616" r="326"/>
          <a:stretch/>
        </p:blipFill>
        <p:spPr>
          <a:xfrm>
            <a:off x="196221" y="2037547"/>
            <a:ext cx="2340440" cy="1523042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A4D24F55-321E-417F-B4A0-C6F73ADE05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1" t="9111" r="2820" b="13703"/>
          <a:stretch/>
        </p:blipFill>
        <p:spPr>
          <a:xfrm>
            <a:off x="241204" y="3610272"/>
            <a:ext cx="2251815" cy="1534471"/>
          </a:xfrm>
          <a:prstGeom prst="roundRect">
            <a:avLst>
              <a:gd name="adj" fmla="val 16667"/>
            </a:avLst>
          </a:prstGeom>
          <a:ln>
            <a:solidFill>
              <a:srgbClr val="C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FA1728C-80F2-4801-8BD6-F8445D87E477}"/>
              </a:ext>
            </a:extLst>
          </p:cNvPr>
          <p:cNvSpPr/>
          <p:nvPr/>
        </p:nvSpPr>
        <p:spPr>
          <a:xfrm>
            <a:off x="3212900" y="3755628"/>
            <a:ext cx="5773042" cy="11782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A52068-8227-4A9B-B82B-17CEC5CF1CBA}"/>
              </a:ext>
            </a:extLst>
          </p:cNvPr>
          <p:cNvSpPr txBox="1"/>
          <p:nvPr/>
        </p:nvSpPr>
        <p:spPr>
          <a:xfrm>
            <a:off x="3345921" y="3745232"/>
            <a:ext cx="5494867" cy="10926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300"/>
              <a:t>Mr. Quoc Thang Tran – President of the People Committee of Quang </a:t>
            </a:r>
            <a:r>
              <a:rPr lang="en-GB" sz="1300" err="1"/>
              <a:t>Dien</a:t>
            </a:r>
            <a:r>
              <a:rPr lang="en-GB" sz="1300"/>
              <a:t> province</a:t>
            </a:r>
          </a:p>
          <a:p>
            <a:pPr algn="just"/>
            <a:r>
              <a:rPr lang="en-GB" sz="1300"/>
              <a:t>"The most urgent priority now is to ensure food and water for innocent people and also to help them re-structure their damaged houses, and provide financial support for post-disaster recovery."</a:t>
            </a:r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CEC48F0A-45C8-4B4C-A592-FB9485554C4A}"/>
              </a:ext>
            </a:extLst>
          </p:cNvPr>
          <p:cNvSpPr/>
          <p:nvPr/>
        </p:nvSpPr>
        <p:spPr>
          <a:xfrm>
            <a:off x="2954832" y="1048346"/>
            <a:ext cx="223243" cy="24556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22CDBE0B-552D-4A66-AAF2-E463E482B208}"/>
              </a:ext>
            </a:extLst>
          </p:cNvPr>
          <p:cNvSpPr/>
          <p:nvPr/>
        </p:nvSpPr>
        <p:spPr>
          <a:xfrm>
            <a:off x="2954831" y="2494954"/>
            <a:ext cx="223243" cy="24556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E1246D09-026F-48CE-9A8D-32B5F2BC96AB}"/>
              </a:ext>
            </a:extLst>
          </p:cNvPr>
          <p:cNvSpPr/>
          <p:nvPr/>
        </p:nvSpPr>
        <p:spPr>
          <a:xfrm>
            <a:off x="2954831" y="4013001"/>
            <a:ext cx="223243" cy="245568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ECAD62F7-BBDC-4C03-9F69-82B50F13CD33}"/>
              </a:ext>
            </a:extLst>
          </p:cNvPr>
          <p:cNvSpPr/>
          <p:nvPr/>
        </p:nvSpPr>
        <p:spPr>
          <a:xfrm>
            <a:off x="2749448" y="1146572"/>
            <a:ext cx="142876" cy="147342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3662E11F-16C6-4870-8ADE-9130347BF7CC}"/>
              </a:ext>
            </a:extLst>
          </p:cNvPr>
          <p:cNvSpPr/>
          <p:nvPr/>
        </p:nvSpPr>
        <p:spPr>
          <a:xfrm>
            <a:off x="2749447" y="2593181"/>
            <a:ext cx="142876" cy="147342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A866B18C-4851-49EA-BAAD-A223DE9D214E}"/>
              </a:ext>
            </a:extLst>
          </p:cNvPr>
          <p:cNvSpPr/>
          <p:nvPr/>
        </p:nvSpPr>
        <p:spPr>
          <a:xfrm>
            <a:off x="2749447" y="4133552"/>
            <a:ext cx="142876" cy="147342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Flowchart: Connector 28">
            <a:extLst>
              <a:ext uri="{FF2B5EF4-FFF2-40B4-BE49-F238E27FC236}">
                <a16:creationId xmlns:a16="http://schemas.microsoft.com/office/drawing/2014/main" id="{B5AEF5F4-3F73-45FC-9C4F-77E194ADF89E}"/>
              </a:ext>
            </a:extLst>
          </p:cNvPr>
          <p:cNvSpPr/>
          <p:nvPr/>
        </p:nvSpPr>
        <p:spPr>
          <a:xfrm>
            <a:off x="2615502" y="1222474"/>
            <a:ext cx="89298" cy="93765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Flowchart: Connector 29">
            <a:extLst>
              <a:ext uri="{FF2B5EF4-FFF2-40B4-BE49-F238E27FC236}">
                <a16:creationId xmlns:a16="http://schemas.microsoft.com/office/drawing/2014/main" id="{DF6F8D9C-2B1A-4603-A1CE-939C9A0654DE}"/>
              </a:ext>
            </a:extLst>
          </p:cNvPr>
          <p:cNvSpPr/>
          <p:nvPr/>
        </p:nvSpPr>
        <p:spPr>
          <a:xfrm>
            <a:off x="2615501" y="2704801"/>
            <a:ext cx="89298" cy="93765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2F708D09-E730-4B0D-81D8-704D04BDE4B7}"/>
              </a:ext>
            </a:extLst>
          </p:cNvPr>
          <p:cNvSpPr/>
          <p:nvPr/>
        </p:nvSpPr>
        <p:spPr>
          <a:xfrm>
            <a:off x="2615501" y="4236243"/>
            <a:ext cx="89298" cy="93765"/>
          </a:xfrm>
          <a:prstGeom prst="flowChartConnector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961D4A7-9747-4316-AC2F-D4000416ED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41394" y="4762337"/>
            <a:ext cx="1104559" cy="3829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Diagonal Corners Rounded 9">
            <a:extLst>
              <a:ext uri="{FF2B5EF4-FFF2-40B4-BE49-F238E27FC236}">
                <a16:creationId xmlns:a16="http://schemas.microsoft.com/office/drawing/2014/main" id="{BDEFA233-B8B5-4E8B-A656-A7F68FA52587}"/>
              </a:ext>
            </a:extLst>
          </p:cNvPr>
          <p:cNvSpPr/>
          <p:nvPr/>
        </p:nvSpPr>
        <p:spPr>
          <a:xfrm>
            <a:off x="3403370" y="684326"/>
            <a:ext cx="2680746" cy="477039"/>
          </a:xfrm>
          <a:prstGeom prst="round2Diag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E84CD4FC-7071-4092-876A-599FB0A7460E}"/>
              </a:ext>
            </a:extLst>
          </p:cNvPr>
          <p:cNvSpPr/>
          <p:nvPr/>
        </p:nvSpPr>
        <p:spPr>
          <a:xfrm>
            <a:off x="6994623" y="3112233"/>
            <a:ext cx="2058290" cy="1638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E5189FD-B4AC-44E9-A1D1-13F15FAC02DC}"/>
              </a:ext>
            </a:extLst>
          </p:cNvPr>
          <p:cNvSpPr/>
          <p:nvPr/>
        </p:nvSpPr>
        <p:spPr>
          <a:xfrm>
            <a:off x="6994623" y="1288644"/>
            <a:ext cx="2058290" cy="1638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E77F289-E54E-4809-98E5-A84103E67BC2}"/>
              </a:ext>
            </a:extLst>
          </p:cNvPr>
          <p:cNvSpPr/>
          <p:nvPr/>
        </p:nvSpPr>
        <p:spPr>
          <a:xfrm>
            <a:off x="127694" y="3028139"/>
            <a:ext cx="2058290" cy="1638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F11C66-5EE1-41AF-BEA3-9D41B172BF5F}"/>
              </a:ext>
            </a:extLst>
          </p:cNvPr>
          <p:cNvSpPr/>
          <p:nvPr/>
        </p:nvSpPr>
        <p:spPr>
          <a:xfrm>
            <a:off x="118765" y="1318104"/>
            <a:ext cx="2058290" cy="1638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0" name="Google Shape;290;p32"/>
          <p:cNvSpPr txBox="1">
            <a:spLocks noGrp="1"/>
          </p:cNvSpPr>
          <p:nvPr>
            <p:ph type="ctrTitle"/>
          </p:nvPr>
        </p:nvSpPr>
        <p:spPr>
          <a:xfrm>
            <a:off x="120229" y="1430643"/>
            <a:ext cx="2054738" cy="13898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en-GB" sz="1100">
                <a:solidFill>
                  <a:schemeClr val="bg1"/>
                </a:solidFill>
                <a:latin typeface="+mj-lt"/>
              </a:rPr>
              <a:t>This disaster-proof shelter is attached to four anchoring steel piles which fix the whole structure into one place. These anchoring steel piles can be seven- to ten-metre long depending on the locations</a:t>
            </a:r>
            <a:r>
              <a:rPr lang="en-GB" sz="1100">
                <a:solidFill>
                  <a:schemeClr val="bg1"/>
                </a:solidFill>
              </a:rPr>
              <a:t>. </a:t>
            </a: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379F4C-05E7-4B40-AC53-EA4DDB349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802" y="1363052"/>
            <a:ext cx="4572396" cy="3304318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D848E86C-409D-4445-A270-F6AAE9F7AE10}"/>
              </a:ext>
            </a:extLst>
          </p:cNvPr>
          <p:cNvSpPr txBox="1"/>
          <p:nvPr/>
        </p:nvSpPr>
        <p:spPr>
          <a:xfrm>
            <a:off x="7089633" y="1532283"/>
            <a:ext cx="1867481" cy="12772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GB" sz="1100">
                <a:solidFill>
                  <a:schemeClr val="bg1"/>
                </a:solidFill>
                <a:effectLst/>
                <a:latin typeface="+mj-lt"/>
                <a:ea typeface="Arial" panose="020B0604020202020204" pitchFamily="34" charset="0"/>
              </a:rPr>
              <a:t>Next, the base of the house will be built, and this creates the ground floor.</a:t>
            </a:r>
            <a:endParaRPr lang="en-US">
              <a:solidFill>
                <a:schemeClr val="bg1"/>
              </a:solidFill>
            </a:endParaRPr>
          </a:p>
          <a:p>
            <a:pPr algn="just"/>
            <a:r>
              <a:rPr lang="en-GB" sz="1100">
                <a:solidFill>
                  <a:schemeClr val="bg1"/>
                </a:solidFill>
                <a:latin typeface="+mj-lt"/>
              </a:rPr>
              <a:t>The floor dimension is 5mx6m which will cover a total space of 30 square metres. 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FCE7360-38FD-43D5-B197-49B0DF8E462E}"/>
              </a:ext>
            </a:extLst>
          </p:cNvPr>
          <p:cNvSpPr txBox="1"/>
          <p:nvPr/>
        </p:nvSpPr>
        <p:spPr>
          <a:xfrm>
            <a:off x="177672" y="3376864"/>
            <a:ext cx="1960005" cy="11079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GB" sz="1100">
                <a:solidFill>
                  <a:srgbClr val="F3F3F3"/>
                </a:solidFill>
                <a:latin typeface="+mj-lt"/>
              </a:rPr>
              <a:t>Multiple empty plastic barrels will be tied up underneath the ground floor. These recycled tanks are easily accessible and cost-effective</a:t>
            </a:r>
            <a:endParaRPr lang="en-US">
              <a:solidFill>
                <a:srgbClr val="F3F3F3"/>
              </a:solidFill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5B9B5609-A4FC-4F9A-B3D9-AC040E59AC31}"/>
              </a:ext>
            </a:extLst>
          </p:cNvPr>
          <p:cNvSpPr txBox="1"/>
          <p:nvPr/>
        </p:nvSpPr>
        <p:spPr>
          <a:xfrm>
            <a:off x="7036055" y="3216997"/>
            <a:ext cx="1974514" cy="144655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just"/>
            <a:r>
              <a:rPr lang="en-GB" sz="1100">
                <a:solidFill>
                  <a:schemeClr val="bg1"/>
                </a:solidFill>
                <a:latin typeface="+mj-lt"/>
              </a:rPr>
              <a:t>The walls and the roof are constructed using galvanised metal sheets. Like the recycled barrels, this type of construction material is available everywhere and inexpensive in Vietnam. 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F1480A-DFF7-4E8B-85E0-2E369C1430E1}"/>
              </a:ext>
            </a:extLst>
          </p:cNvPr>
          <p:cNvSpPr/>
          <p:nvPr/>
        </p:nvSpPr>
        <p:spPr>
          <a:xfrm>
            <a:off x="-1" y="4218"/>
            <a:ext cx="9179891" cy="652234"/>
          </a:xfrm>
          <a:prstGeom prst="rect">
            <a:avLst/>
          </a:prstGeom>
          <a:solidFill>
            <a:srgbClr val="D4350A"/>
          </a:solidFill>
          <a:ln>
            <a:solidFill>
              <a:srgbClr val="D435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1800" b="1"/>
              <a:t> Solution Development</a:t>
            </a:r>
          </a:p>
        </p:txBody>
      </p:sp>
      <p:pic>
        <p:nvPicPr>
          <p:cNvPr id="4" name="Graphic 4" descr="Arrow: Rotate left with solid fill">
            <a:extLst>
              <a:ext uri="{FF2B5EF4-FFF2-40B4-BE49-F238E27FC236}">
                <a16:creationId xmlns:a16="http://schemas.microsoft.com/office/drawing/2014/main" id="{266D05AA-F276-45B9-A071-8E26153F69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9870" y="1090398"/>
            <a:ext cx="548283" cy="548283"/>
          </a:xfrm>
          <a:prstGeom prst="rect">
            <a:avLst/>
          </a:prstGeom>
        </p:spPr>
      </p:pic>
      <p:pic>
        <p:nvPicPr>
          <p:cNvPr id="7" name="Graphic 8" descr="Arrow: Rotate right with solid fill">
            <a:extLst>
              <a:ext uri="{FF2B5EF4-FFF2-40B4-BE49-F238E27FC236}">
                <a16:creationId xmlns:a16="http://schemas.microsoft.com/office/drawing/2014/main" id="{1DA626D3-3E4F-4F9F-AE4B-8458273F8B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93706" y="1081467"/>
            <a:ext cx="539354" cy="521496"/>
          </a:xfrm>
          <a:prstGeom prst="rect">
            <a:avLst/>
          </a:prstGeom>
        </p:spPr>
      </p:pic>
      <p:pic>
        <p:nvPicPr>
          <p:cNvPr id="19" name="Graphic 4" descr="Arrow: Rotate left with solid fill">
            <a:extLst>
              <a:ext uri="{FF2B5EF4-FFF2-40B4-BE49-F238E27FC236}">
                <a16:creationId xmlns:a16="http://schemas.microsoft.com/office/drawing/2014/main" id="{57BBAB64-7649-4BCE-9898-78201C50EA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6779319" y="4536598"/>
            <a:ext cx="548283" cy="548283"/>
          </a:xfrm>
          <a:prstGeom prst="rect">
            <a:avLst/>
          </a:prstGeom>
        </p:spPr>
      </p:pic>
      <p:pic>
        <p:nvPicPr>
          <p:cNvPr id="20" name="Graphic 8" descr="Arrow: Rotate right with solid fill">
            <a:extLst>
              <a:ext uri="{FF2B5EF4-FFF2-40B4-BE49-F238E27FC236}">
                <a16:creationId xmlns:a16="http://schemas.microsoft.com/office/drawing/2014/main" id="{10C5CE0F-2820-41B4-B285-FDF757DC6B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1819057" y="4390088"/>
            <a:ext cx="539354" cy="521496"/>
          </a:xfrm>
          <a:prstGeom prst="rect">
            <a:avLst/>
          </a:prstGeom>
        </p:spPr>
      </p:pic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C02C8E52-B4D1-40D2-BBE9-0A51DBB63E7F}"/>
              </a:ext>
            </a:extLst>
          </p:cNvPr>
          <p:cNvSpPr/>
          <p:nvPr/>
        </p:nvSpPr>
        <p:spPr>
          <a:xfrm>
            <a:off x="79474" y="1189516"/>
            <a:ext cx="334865" cy="3437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cs typeface="Arial"/>
              </a:rPr>
              <a:t>1</a:t>
            </a:r>
            <a:endParaRPr lang="en-GB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E22F78B8-AB78-477B-A8CB-F508894385AB}"/>
              </a:ext>
            </a:extLst>
          </p:cNvPr>
          <p:cNvSpPr/>
          <p:nvPr/>
        </p:nvSpPr>
        <p:spPr>
          <a:xfrm>
            <a:off x="8750201" y="1171841"/>
            <a:ext cx="352723" cy="34379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cs typeface="Arial"/>
              </a:rPr>
              <a:t>2</a:t>
            </a:r>
            <a:endParaRPr lang="en-GB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CFACAEE6-6F2A-4F60-8BAD-64CBD20A3089}"/>
              </a:ext>
            </a:extLst>
          </p:cNvPr>
          <p:cNvSpPr/>
          <p:nvPr/>
        </p:nvSpPr>
        <p:spPr>
          <a:xfrm>
            <a:off x="79474" y="2966525"/>
            <a:ext cx="334865" cy="37058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cs typeface="Arial"/>
              </a:rPr>
              <a:t>3</a:t>
            </a:r>
            <a:endParaRPr lang="en-GB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21677185-2F58-4F53-A757-94364BBD8635}"/>
              </a:ext>
            </a:extLst>
          </p:cNvPr>
          <p:cNvSpPr/>
          <p:nvPr/>
        </p:nvSpPr>
        <p:spPr>
          <a:xfrm>
            <a:off x="8750200" y="2954741"/>
            <a:ext cx="352723" cy="312539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>
                <a:cs typeface="Arial"/>
              </a:rPr>
              <a:t>4</a:t>
            </a:r>
            <a:endParaRPr lang="en-GB"/>
          </a:p>
        </p:txBody>
      </p:sp>
      <p:pic>
        <p:nvPicPr>
          <p:cNvPr id="5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2205855C-FB9D-48C8-B3C0-BE79122E87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1394" y="4762337"/>
            <a:ext cx="1104559" cy="3829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658BAF-7249-4C1A-B6FE-670F21C76DFB}"/>
              </a:ext>
            </a:extLst>
          </p:cNvPr>
          <p:cNvSpPr txBox="1"/>
          <p:nvPr/>
        </p:nvSpPr>
        <p:spPr>
          <a:xfrm>
            <a:off x="3402216" y="755224"/>
            <a:ext cx="2118673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 b="1">
                <a:solidFill>
                  <a:schemeClr val="bg1"/>
                </a:solidFill>
              </a:rPr>
              <a:t>The Floating House</a:t>
            </a: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11" name="Graphic 11" descr="Home with solid fill">
            <a:extLst>
              <a:ext uri="{FF2B5EF4-FFF2-40B4-BE49-F238E27FC236}">
                <a16:creationId xmlns:a16="http://schemas.microsoft.com/office/drawing/2014/main" id="{B7F3B3E0-75D9-4BC1-BA10-5ABF7E64FA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66715" y="683144"/>
            <a:ext cx="443060" cy="443060"/>
          </a:xfrm>
          <a:prstGeom prst="rect">
            <a:avLst/>
          </a:prstGeom>
        </p:spPr>
      </p:pic>
      <p:pic>
        <p:nvPicPr>
          <p:cNvPr id="12" name="Graphic 12" descr="Home outline">
            <a:extLst>
              <a:ext uri="{FF2B5EF4-FFF2-40B4-BE49-F238E27FC236}">
                <a16:creationId xmlns:a16="http://schemas.microsoft.com/office/drawing/2014/main" id="{95263601-675A-4C04-B524-A0ABF58C86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525898" y="702292"/>
            <a:ext cx="443060" cy="4430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2FFF691-608F-4E4D-9A05-6B7E5CEE3053}"/>
              </a:ext>
            </a:extLst>
          </p:cNvPr>
          <p:cNvSpPr/>
          <p:nvPr/>
        </p:nvSpPr>
        <p:spPr>
          <a:xfrm>
            <a:off x="3989784" y="2132407"/>
            <a:ext cx="2308323" cy="473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b="1">
                <a:cs typeface="Arial"/>
              </a:rPr>
              <a:t>Sustainability aspect</a:t>
            </a:r>
            <a:endParaRPr lang="en-US" b="1"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550BD5B-CCB9-400B-A35C-47A22EACC8C5}"/>
              </a:ext>
            </a:extLst>
          </p:cNvPr>
          <p:cNvSpPr/>
          <p:nvPr/>
        </p:nvSpPr>
        <p:spPr>
          <a:xfrm>
            <a:off x="6744594" y="691143"/>
            <a:ext cx="2187771" cy="473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b="1">
                <a:cs typeface="Arial"/>
              </a:rPr>
              <a:t>Economic aspect</a:t>
            </a:r>
          </a:p>
        </p:txBody>
      </p:sp>
      <p:sp>
        <p:nvSpPr>
          <p:cNvPr id="13" name="Rectangle: Diagonal Corners Rounded 12">
            <a:extLst>
              <a:ext uri="{FF2B5EF4-FFF2-40B4-BE49-F238E27FC236}">
                <a16:creationId xmlns:a16="http://schemas.microsoft.com/office/drawing/2014/main" id="{B0C225F1-E59E-414F-849E-2FBFCD6E75FB}"/>
              </a:ext>
            </a:extLst>
          </p:cNvPr>
          <p:cNvSpPr/>
          <p:nvPr/>
        </p:nvSpPr>
        <p:spPr>
          <a:xfrm rot="10800000">
            <a:off x="1730572" y="2538708"/>
            <a:ext cx="4567534" cy="100459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: Diagonal Corners Rounded 11">
            <a:extLst>
              <a:ext uri="{FF2B5EF4-FFF2-40B4-BE49-F238E27FC236}">
                <a16:creationId xmlns:a16="http://schemas.microsoft.com/office/drawing/2014/main" id="{08EE7D27-2166-4B4F-A542-275559C438CD}"/>
              </a:ext>
            </a:extLst>
          </p:cNvPr>
          <p:cNvSpPr/>
          <p:nvPr/>
        </p:nvSpPr>
        <p:spPr>
          <a:xfrm rot="10800000">
            <a:off x="4355900" y="1092101"/>
            <a:ext cx="4576466" cy="96440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B4331-4AB3-4BAB-9399-FD5FCC42C6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29" r="160" b="37"/>
          <a:stretch/>
        </p:blipFill>
        <p:spPr>
          <a:xfrm>
            <a:off x="128413" y="641978"/>
            <a:ext cx="2782737" cy="1863873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6C3FD7-53A3-4651-B872-CEBA1541F755}"/>
              </a:ext>
            </a:extLst>
          </p:cNvPr>
          <p:cNvSpPr/>
          <p:nvPr/>
        </p:nvSpPr>
        <p:spPr>
          <a:xfrm>
            <a:off x="-1" y="-8284"/>
            <a:ext cx="9179891" cy="580797"/>
          </a:xfrm>
          <a:prstGeom prst="rect">
            <a:avLst/>
          </a:prstGeom>
          <a:solidFill>
            <a:srgbClr val="D4350A"/>
          </a:solidFill>
          <a:ln>
            <a:solidFill>
              <a:srgbClr val="D435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1800" b="1"/>
              <a:t> Feasibility Study</a:t>
            </a:r>
            <a:endParaRPr lang="en-GB" sz="1800" b="1"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08CF4E-958A-47D1-B1A9-B3D8E4AADD8D}"/>
              </a:ext>
            </a:extLst>
          </p:cNvPr>
          <p:cNvSpPr txBox="1"/>
          <p:nvPr/>
        </p:nvSpPr>
        <p:spPr>
          <a:xfrm>
            <a:off x="1848190" y="2655051"/>
            <a:ext cx="403353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Clr>
                <a:schemeClr val="bg1"/>
              </a:buClr>
              <a:buFont typeface="Wingdings"/>
              <a:buChar char="Ø"/>
            </a:pPr>
            <a:r>
              <a:rPr lang="en-GB" sz="1100">
                <a:solidFill>
                  <a:schemeClr val="bg1"/>
                </a:solidFill>
              </a:rPr>
              <a:t>Environmentally friendly</a:t>
            </a:r>
            <a:r>
              <a:rPr lang="en-US" sz="1100">
                <a:solidFill>
                  <a:schemeClr val="bg1"/>
                </a:solidFill>
              </a:rPr>
              <a:t>​</a:t>
            </a:r>
            <a:endParaRPr lang="en-US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Wingdings"/>
              <a:buChar char="Ø"/>
            </a:pPr>
            <a:r>
              <a:rPr lang="en-GB" sz="1100">
                <a:solidFill>
                  <a:schemeClr val="bg1"/>
                </a:solidFill>
              </a:rPr>
              <a:t>Long lasting lifespan: for up to 25 years</a:t>
            </a:r>
            <a:r>
              <a:rPr lang="en-US" sz="1100">
                <a:solidFill>
                  <a:schemeClr val="bg1"/>
                </a:solidFill>
              </a:rPr>
              <a:t>​</a:t>
            </a:r>
          </a:p>
          <a:p>
            <a:pPr marL="171450" indent="-171450">
              <a:buClr>
                <a:schemeClr val="bg1"/>
              </a:buClr>
              <a:buFont typeface="Wingdings"/>
              <a:buChar char="Ø"/>
            </a:pPr>
            <a:r>
              <a:rPr lang="en-GB" sz="1100">
                <a:solidFill>
                  <a:schemeClr val="bg1"/>
                </a:solidFill>
              </a:rPr>
              <a:t>Applicable worldwide, especially in developing countries</a:t>
            </a:r>
            <a:r>
              <a:rPr lang="en-US" sz="1100">
                <a:solidFill>
                  <a:schemeClr val="bg1"/>
                </a:solidFill>
              </a:rPr>
              <a:t>​</a:t>
            </a:r>
          </a:p>
          <a:p>
            <a:pPr marL="171450" indent="-171450">
              <a:buClr>
                <a:schemeClr val="bg1"/>
              </a:buClr>
              <a:buFont typeface="Wingdings"/>
              <a:buChar char="Ø"/>
            </a:pPr>
            <a:r>
              <a:rPr lang="en-GB" sz="1100">
                <a:solidFill>
                  <a:schemeClr val="bg1"/>
                </a:solidFill>
              </a:rPr>
              <a:t>Low-cost and simple-design</a:t>
            </a:r>
          </a:p>
        </p:txBody>
      </p:sp>
      <p:pic>
        <p:nvPicPr>
          <p:cNvPr id="9" name="Picture 8" descr="A picture containing outdoor, sky, water, tree&#10;&#10;Description automatically generated">
            <a:extLst>
              <a:ext uri="{FF2B5EF4-FFF2-40B4-BE49-F238E27FC236}">
                <a16:creationId xmlns:a16="http://schemas.microsoft.com/office/drawing/2014/main" id="{F2EC00E5-C957-4C72-A967-F1C7B8675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572" y="2511266"/>
            <a:ext cx="2736017" cy="1942626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Graphic 10" descr="Sustainability with solid fill">
            <a:extLst>
              <a:ext uri="{FF2B5EF4-FFF2-40B4-BE49-F238E27FC236}">
                <a16:creationId xmlns:a16="http://schemas.microsoft.com/office/drawing/2014/main" id="{CA7AEA7C-E98F-45FD-8D3E-DEBAE1410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78412" y="2132408"/>
            <a:ext cx="400945" cy="409874"/>
          </a:xfrm>
          <a:prstGeom prst="rect">
            <a:avLst/>
          </a:prstGeom>
        </p:spPr>
      </p:pic>
      <p:pic>
        <p:nvPicPr>
          <p:cNvPr id="11" name="Graphic 11" descr="Piggy Bank with solid fill">
            <a:extLst>
              <a:ext uri="{FF2B5EF4-FFF2-40B4-BE49-F238E27FC236}">
                <a16:creationId xmlns:a16="http://schemas.microsoft.com/office/drawing/2014/main" id="{0045BBFA-2739-48F9-9F23-59BA4C59A5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388024" y="625777"/>
            <a:ext cx="512565" cy="51703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4BA6508-3CDF-4E34-AB8C-649EAE3F4403}"/>
              </a:ext>
            </a:extLst>
          </p:cNvPr>
          <p:cNvSpPr txBox="1"/>
          <p:nvPr/>
        </p:nvSpPr>
        <p:spPr>
          <a:xfrm>
            <a:off x="4401444" y="1218888"/>
            <a:ext cx="4502347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Clr>
                <a:schemeClr val="bg1"/>
              </a:buClr>
              <a:buFont typeface="Wingdings"/>
              <a:buChar char="Ø"/>
            </a:pPr>
            <a:r>
              <a:rPr lang="en-GB" sz="1100">
                <a:solidFill>
                  <a:schemeClr val="bg1"/>
                </a:solidFill>
              </a:rPr>
              <a:t>Cost: US$1300 – US$1500, including material cost and labour cost</a:t>
            </a:r>
            <a:endParaRPr lang="en-US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Wingdings"/>
              <a:buChar char="Ø"/>
            </a:pPr>
            <a:r>
              <a:rPr lang="en-GB" sz="1100">
                <a:solidFill>
                  <a:schemeClr val="bg1"/>
                </a:solidFill>
              </a:rPr>
              <a:t>Building time estimation: 3-5 working days with 3 skilled workers</a:t>
            </a:r>
          </a:p>
          <a:p>
            <a:pPr marL="171450" indent="-171450">
              <a:buClr>
                <a:schemeClr val="bg1"/>
              </a:buClr>
              <a:buFont typeface="Wingdings"/>
              <a:buChar char="Ø"/>
            </a:pPr>
            <a:r>
              <a:rPr lang="en-GB" sz="1100">
                <a:solidFill>
                  <a:schemeClr val="bg1"/>
                </a:solidFill>
              </a:rPr>
              <a:t>Design: Straightforward, easy to follow and manageable for experienced workers, no architect required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A0AE2FF-831F-486C-86E5-525EFFFB5135}"/>
              </a:ext>
            </a:extLst>
          </p:cNvPr>
          <p:cNvSpPr/>
          <p:nvPr/>
        </p:nvSpPr>
        <p:spPr>
          <a:xfrm>
            <a:off x="2529781" y="3596876"/>
            <a:ext cx="2169912" cy="4732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b="1">
                <a:cs typeface="Arial"/>
              </a:rPr>
              <a:t>Resilience aspect</a:t>
            </a:r>
            <a:endParaRPr lang="en-US" b="1">
              <a:cs typeface="Arial"/>
            </a:endParaRPr>
          </a:p>
        </p:txBody>
      </p:sp>
      <p:sp>
        <p:nvSpPr>
          <p:cNvPr id="18" name="Rectangle: Diagonal Corners Rounded 17">
            <a:extLst>
              <a:ext uri="{FF2B5EF4-FFF2-40B4-BE49-F238E27FC236}">
                <a16:creationId xmlns:a16="http://schemas.microsoft.com/office/drawing/2014/main" id="{B13F4219-FCD5-438F-8174-A7BDB29A1930}"/>
              </a:ext>
            </a:extLst>
          </p:cNvPr>
          <p:cNvSpPr/>
          <p:nvPr/>
        </p:nvSpPr>
        <p:spPr>
          <a:xfrm rot="10800000">
            <a:off x="127693" y="4021037"/>
            <a:ext cx="4567534" cy="879575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6FE0D4-423D-479A-A087-3E0B346B2689}"/>
              </a:ext>
            </a:extLst>
          </p:cNvPr>
          <p:cNvSpPr txBox="1"/>
          <p:nvPr/>
        </p:nvSpPr>
        <p:spPr>
          <a:xfrm>
            <a:off x="245310" y="4070406"/>
            <a:ext cx="4033539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71450" indent="-171450">
              <a:buClr>
                <a:schemeClr val="bg1"/>
              </a:buClr>
              <a:buFont typeface="Wingdings"/>
              <a:buChar char="Ø"/>
            </a:pPr>
            <a:r>
              <a:rPr lang="en-GB" sz="1100">
                <a:solidFill>
                  <a:schemeClr val="bg1"/>
                </a:solidFill>
              </a:rPr>
              <a:t>A solid disaster-proof shelter during hazardous weathers</a:t>
            </a:r>
            <a:endParaRPr lang="en-US" sz="1100">
              <a:solidFill>
                <a:schemeClr val="bg1"/>
              </a:solidFill>
            </a:endParaRPr>
          </a:p>
          <a:p>
            <a:pPr marL="171450" indent="-171450">
              <a:buClr>
                <a:schemeClr val="bg1"/>
              </a:buClr>
              <a:buFont typeface="Wingdings"/>
              <a:buChar char="Ø"/>
            </a:pPr>
            <a:r>
              <a:rPr lang="en-GB" sz="1100">
                <a:solidFill>
                  <a:schemeClr val="bg1"/>
                </a:solidFill>
              </a:rPr>
              <a:t>Pre-stocked humanitarian essentials (water, foods, medicines, sanitation products)</a:t>
            </a:r>
          </a:p>
          <a:p>
            <a:pPr marL="171450" indent="-171450">
              <a:buClr>
                <a:schemeClr val="bg1"/>
              </a:buClr>
              <a:buFont typeface="Wingdings"/>
              <a:buChar char="Ø"/>
            </a:pPr>
            <a:r>
              <a:rPr lang="en-GB" sz="1100">
                <a:solidFill>
                  <a:schemeClr val="bg1"/>
                </a:solidFill>
              </a:rPr>
              <a:t>Enhance disaster resilience at a family-level community</a:t>
            </a:r>
            <a:endParaRPr lang="en-US" sz="1100">
              <a:solidFill>
                <a:schemeClr val="bg1"/>
              </a:solidFill>
            </a:endParaRPr>
          </a:p>
        </p:txBody>
      </p:sp>
      <p:pic>
        <p:nvPicPr>
          <p:cNvPr id="21" name="Graphic 21" descr="Medieval Armor with solid fill">
            <a:extLst>
              <a:ext uri="{FF2B5EF4-FFF2-40B4-BE49-F238E27FC236}">
                <a16:creationId xmlns:a16="http://schemas.microsoft.com/office/drawing/2014/main" id="{22E6EABB-F721-4FAD-8829-71D15C468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275534" y="3592413"/>
            <a:ext cx="418802" cy="432198"/>
          </a:xfrm>
          <a:prstGeom prst="rect">
            <a:avLst/>
          </a:prstGeom>
        </p:spPr>
      </p:pic>
      <p:sp>
        <p:nvSpPr>
          <p:cNvPr id="22" name="Arrow: Bent 21">
            <a:extLst>
              <a:ext uri="{FF2B5EF4-FFF2-40B4-BE49-F238E27FC236}">
                <a16:creationId xmlns:a16="http://schemas.microsoft.com/office/drawing/2014/main" id="{E8D29D4E-B439-41B2-A65F-2AE85C2D8BD6}"/>
              </a:ext>
            </a:extLst>
          </p:cNvPr>
          <p:cNvSpPr/>
          <p:nvPr/>
        </p:nvSpPr>
        <p:spPr>
          <a:xfrm>
            <a:off x="1035234" y="3374172"/>
            <a:ext cx="625079" cy="575964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3" name="Arrow: Bent 22">
            <a:extLst>
              <a:ext uri="{FF2B5EF4-FFF2-40B4-BE49-F238E27FC236}">
                <a16:creationId xmlns:a16="http://schemas.microsoft.com/office/drawing/2014/main" id="{3BFDDBF0-BADF-4843-B602-0911C7253007}"/>
              </a:ext>
            </a:extLst>
          </p:cNvPr>
          <p:cNvSpPr/>
          <p:nvPr/>
        </p:nvSpPr>
        <p:spPr>
          <a:xfrm>
            <a:off x="3651631" y="1766827"/>
            <a:ext cx="625079" cy="575964"/>
          </a:xfrm>
          <a:prstGeom prst="ben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4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3BF383F0-3A1D-4A82-A7E1-234E79BC54A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6130" y="4632720"/>
            <a:ext cx="1528764" cy="51256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iagram, engineering drawing&#10;&#10;Description automatically generated">
            <a:extLst>
              <a:ext uri="{FF2B5EF4-FFF2-40B4-BE49-F238E27FC236}">
                <a16:creationId xmlns:a16="http://schemas.microsoft.com/office/drawing/2014/main" id="{6F4C6CA1-60A2-4ADE-98EC-FA17B6714B04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453971" y="707402"/>
            <a:ext cx="7857462" cy="4427253"/>
          </a:xfrm>
          <a:prstGeom prst="chevron">
            <a:avLst>
              <a:gd name="adj" fmla="val 28070"/>
            </a:avLst>
          </a:prstGeom>
        </p:spPr>
      </p:pic>
      <p:pic>
        <p:nvPicPr>
          <p:cNvPr id="18" name="Graphic 18" descr="Cloud outline">
            <a:extLst>
              <a:ext uri="{FF2B5EF4-FFF2-40B4-BE49-F238E27FC236}">
                <a16:creationId xmlns:a16="http://schemas.microsoft.com/office/drawing/2014/main" id="{23BF1DF5-79A4-4FE3-BC15-3C9585374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8941" y="2471737"/>
            <a:ext cx="3325415" cy="3325415"/>
          </a:xfrm>
          <a:prstGeom prst="rect">
            <a:avLst/>
          </a:prstGeom>
        </p:spPr>
      </p:pic>
      <p:sp>
        <p:nvSpPr>
          <p:cNvPr id="380" name="Google Shape;380;p36"/>
          <p:cNvSpPr txBox="1"/>
          <p:nvPr/>
        </p:nvSpPr>
        <p:spPr>
          <a:xfrm flipH="1">
            <a:off x="277203" y="322124"/>
            <a:ext cx="1920000" cy="6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b="1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81" name="Google Shape;381;p36"/>
          <p:cNvSpPr txBox="1"/>
          <p:nvPr/>
        </p:nvSpPr>
        <p:spPr>
          <a:xfrm flipH="1">
            <a:off x="30859" y="3510819"/>
            <a:ext cx="3046300" cy="1451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GB" sz="1100">
              <a:latin typeface="+mj-lt"/>
              <a:ea typeface="Assistant ExtraLight"/>
            </a:endParaRPr>
          </a:p>
          <a:p>
            <a:pPr algn="ctr">
              <a:lnSpc>
                <a:spcPct val="150000"/>
              </a:lnSpc>
            </a:pPr>
            <a:r>
              <a:rPr lang="en-GB" sz="1100">
                <a:solidFill>
                  <a:schemeClr val="tx1"/>
                </a:solidFill>
                <a:latin typeface="+mj-lt"/>
                <a:ea typeface="Assistant ExtraLight"/>
              </a:rPr>
              <a:t>This floating houses </a:t>
            </a:r>
          </a:p>
          <a:p>
            <a:pPr algn="ctr">
              <a:lnSpc>
                <a:spcPct val="150000"/>
              </a:lnSpc>
            </a:pPr>
            <a:r>
              <a:rPr lang="en-GB" sz="1100">
                <a:solidFill>
                  <a:schemeClr val="tx1"/>
                </a:solidFill>
                <a:latin typeface="+mj-lt"/>
                <a:ea typeface="Assistant ExtraLight"/>
              </a:rPr>
              <a:t>strategy falls under </a:t>
            </a:r>
            <a:endParaRPr lang="en-GB">
              <a:solidFill>
                <a:schemeClr val="tx1"/>
              </a:solidFill>
              <a:latin typeface="+mj-lt"/>
              <a:ea typeface="Assistant ExtraLight"/>
            </a:endParaRPr>
          </a:p>
          <a:p>
            <a:pPr algn="ctr">
              <a:lnSpc>
                <a:spcPct val="150000"/>
              </a:lnSpc>
            </a:pPr>
            <a:r>
              <a:rPr lang="en-GB" sz="1100">
                <a:solidFill>
                  <a:schemeClr val="tx1"/>
                </a:solidFill>
                <a:latin typeface="+mj-lt"/>
                <a:ea typeface="Assistant ExtraLight"/>
              </a:rPr>
              <a:t>the preparedness stage within</a:t>
            </a:r>
            <a:endParaRPr lang="en-GB">
              <a:solidFill>
                <a:schemeClr val="tx1"/>
              </a:solidFill>
              <a:latin typeface="+mj-lt"/>
              <a:ea typeface="Assistant ExtraLight"/>
            </a:endParaRPr>
          </a:p>
          <a:p>
            <a:pPr algn="ctr">
              <a:lnSpc>
                <a:spcPct val="150000"/>
              </a:lnSpc>
            </a:pPr>
            <a:r>
              <a:rPr lang="en-GB" sz="1100">
                <a:solidFill>
                  <a:schemeClr val="tx1"/>
                </a:solidFill>
                <a:latin typeface="+mj-lt"/>
                <a:ea typeface="Assistant ExtraLight"/>
              </a:rPr>
              <a:t> the disaster management cycle. </a:t>
            </a:r>
            <a:endParaRPr lang="en-GB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</a:pPr>
            <a:endParaRPr lang="en-GB" sz="1100">
              <a:solidFill>
                <a:schemeClr val="tx1"/>
              </a:solidFill>
              <a:latin typeface="+mj-lt"/>
              <a:ea typeface="Assistant ExtraLight"/>
              <a:cs typeface="Assistant ExtraLigh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6F4A7-44B6-44FD-982B-08F89ED22B5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42" t="9158" r="3787" b="3102"/>
          <a:stretch/>
        </p:blipFill>
        <p:spPr>
          <a:xfrm>
            <a:off x="3092878" y="3193197"/>
            <a:ext cx="2591878" cy="18804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4" name="Graphic 4" descr="Arrow: Rotate left with solid fill">
            <a:extLst>
              <a:ext uri="{FF2B5EF4-FFF2-40B4-BE49-F238E27FC236}">
                <a16:creationId xmlns:a16="http://schemas.microsoft.com/office/drawing/2014/main" id="{F4220859-9A96-4B67-8125-DCCE3B4598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2000000">
            <a:off x="2939704" y="4089776"/>
            <a:ext cx="548283" cy="71497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C8422EC-E8EF-4A30-BA19-3309D2D165E5}"/>
              </a:ext>
            </a:extLst>
          </p:cNvPr>
          <p:cNvSpPr/>
          <p:nvPr/>
        </p:nvSpPr>
        <p:spPr>
          <a:xfrm>
            <a:off x="0" y="12165"/>
            <a:ext cx="9179891" cy="643304"/>
          </a:xfrm>
          <a:prstGeom prst="rect">
            <a:avLst/>
          </a:prstGeom>
          <a:solidFill>
            <a:srgbClr val="D4350A"/>
          </a:solidFill>
          <a:ln>
            <a:solidFill>
              <a:srgbClr val="D435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1800" b="1">
                <a:solidFill>
                  <a:schemeClr val="bg1"/>
                </a:solidFill>
                <a:latin typeface="Nunito Sans"/>
                <a:ea typeface="Nunito Sans"/>
                <a:cs typeface="Nunito Sans"/>
                <a:sym typeface="Nunito Sans"/>
              </a:rPr>
              <a:t> Implementation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4C4AD9D2-1A14-4966-AAF4-2411C63A6C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0489623"/>
              </p:ext>
            </p:extLst>
          </p:nvPr>
        </p:nvGraphicFramePr>
        <p:xfrm>
          <a:off x="317004" y="910828"/>
          <a:ext cx="5120639" cy="18762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7999">
                  <a:extLst>
                    <a:ext uri="{9D8B030D-6E8A-4147-A177-3AD203B41FA5}">
                      <a16:colId xmlns:a16="http://schemas.microsoft.com/office/drawing/2014/main" val="3247572708"/>
                    </a:ext>
                  </a:extLst>
                </a:gridCol>
                <a:gridCol w="1635760">
                  <a:extLst>
                    <a:ext uri="{9D8B030D-6E8A-4147-A177-3AD203B41FA5}">
                      <a16:colId xmlns:a16="http://schemas.microsoft.com/office/drawing/2014/main" val="583352376"/>
                    </a:ext>
                  </a:extLst>
                </a:gridCol>
                <a:gridCol w="1706880">
                  <a:extLst>
                    <a:ext uri="{9D8B030D-6E8A-4147-A177-3AD203B41FA5}">
                      <a16:colId xmlns:a16="http://schemas.microsoft.com/office/drawing/2014/main" val="1434931379"/>
                    </a:ext>
                  </a:extLst>
                </a:gridCol>
              </a:tblGrid>
              <a:tr h="392906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30 sqm house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50 sqm house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3741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Cost (US$)*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1500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2200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9797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Number of people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400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Lifespan (years)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57188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/>
                        <a:t>Building time (days)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3-5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5-7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7752453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56AD9AE-B6B8-4E76-BB43-D7E0A355B37B}"/>
              </a:ext>
            </a:extLst>
          </p:cNvPr>
          <p:cNvSpPr txBox="1"/>
          <p:nvPr/>
        </p:nvSpPr>
        <p:spPr>
          <a:xfrm>
            <a:off x="328823" y="2787094"/>
            <a:ext cx="5107443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200">
                <a:solidFill>
                  <a:schemeClr val="tx1"/>
                </a:solidFill>
              </a:rPr>
              <a:t>*Costs are subjected to 20 percent off if mass production takes place</a:t>
            </a:r>
          </a:p>
        </p:txBody>
      </p:sp>
      <p:pic>
        <p:nvPicPr>
          <p:cNvPr id="2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EF3B07ED-A96E-4B46-A829-7C1657BE0F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2552" y="4632720"/>
            <a:ext cx="1528764" cy="51256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arketing Newsletter">
  <a:themeElements>
    <a:clrScheme name="Simple Light">
      <a:dk1>
        <a:srgbClr val="D4350B"/>
      </a:dk1>
      <a:lt1>
        <a:srgbClr val="F3F3F3"/>
      </a:lt1>
      <a:dk2>
        <a:srgbClr val="D9D9D9"/>
      </a:dk2>
      <a:lt2>
        <a:srgbClr val="FF5224"/>
      </a:lt2>
      <a:accent1>
        <a:srgbClr val="7A2008"/>
      </a:accent1>
      <a:accent2>
        <a:srgbClr val="B68679"/>
      </a:accent2>
      <a:accent3>
        <a:srgbClr val="FF8D6E"/>
      </a:accent3>
      <a:accent4>
        <a:srgbClr val="DF8770"/>
      </a:accent4>
      <a:accent5>
        <a:srgbClr val="A52300"/>
      </a:accent5>
      <a:accent6>
        <a:srgbClr val="C32900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84BA2C3C09054692842FEB50570514" ma:contentTypeVersion="4" ma:contentTypeDescription="Create a new document." ma:contentTypeScope="" ma:versionID="d2280ce656f91ec3ff039008288020ca">
  <xsd:schema xmlns:xsd="http://www.w3.org/2001/XMLSchema" xmlns:xs="http://www.w3.org/2001/XMLSchema" xmlns:p="http://schemas.microsoft.com/office/2006/metadata/properties" xmlns:ns2="973930a2-8790-4a9b-bf91-56bed02c612f" targetNamespace="http://schemas.microsoft.com/office/2006/metadata/properties" ma:root="true" ma:fieldsID="91d114e422030dbfaa2443feb5555ed4" ns2:_="">
    <xsd:import namespace="973930a2-8790-4a9b-bf91-56bed02c61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3930a2-8790-4a9b-bf91-56bed02c61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F0E22C-D9D2-4709-B258-D501F9B1C87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2F083CD-0750-498D-8F37-4BC6462DB5DB}">
  <ds:schemaRefs>
    <ds:schemaRef ds:uri="973930a2-8790-4a9b-bf91-56bed02c612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BEB3DDD-BB56-45D3-ACC5-72DAF3A7D8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1371</Words>
  <Application>Microsoft Office PowerPoint</Application>
  <PresentationFormat>On-screen Show (16:9)</PresentationFormat>
  <Paragraphs>144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Pontano Sans</vt:lpstr>
      <vt:lpstr>Assistant ExtraLight</vt:lpstr>
      <vt:lpstr>Nunito Sans ExtraBold</vt:lpstr>
      <vt:lpstr>Fira Sans Extra Condensed Medium</vt:lpstr>
      <vt:lpstr>Wingdings</vt:lpstr>
      <vt:lpstr>&amp;amp;quot;Nunito Sans_MSFontSer</vt:lpstr>
      <vt:lpstr>Arial</vt:lpstr>
      <vt:lpstr>Courier New</vt:lpstr>
      <vt:lpstr>Nunito Sans</vt:lpstr>
      <vt:lpstr>Marketing Newsletter</vt:lpstr>
      <vt:lpstr>Floating Houses </vt:lpstr>
      <vt:lpstr>Problem Statement</vt:lpstr>
      <vt:lpstr>18 cities on a long coastline with a highly concentrated population 30.76 million people – 31.62% of the Vietnam population 150,288 km² – 45.38% of the country area</vt:lpstr>
      <vt:lpstr>PowerPoint Presentation</vt:lpstr>
      <vt:lpstr>Impacts  of Floods in Vietnam </vt:lpstr>
      <vt:lpstr>PowerPoint Presentation</vt:lpstr>
      <vt:lpstr>This disaster-proof shelter is attached to four anchoring steel piles which fix the whole structure into one place. These anchoring steel piles can be seven- to ten-metre long depending on the locations. </vt:lpstr>
      <vt:lpstr>PowerPoint Presentation</vt:lpstr>
      <vt:lpstr>PowerPoint Presentation</vt:lpstr>
      <vt:lpstr>THANK YOU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NETWORKING NEWSLETTER</dc:title>
  <cp:lastModifiedBy>Duc Nguyen</cp:lastModifiedBy>
  <cp:revision>2</cp:revision>
  <dcterms:modified xsi:type="dcterms:W3CDTF">2021-11-02T21:30:48Z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0x0101003D84BA2C3C09054692842FEB50570514</vt:lpwstr>
  </property>
</Properties>
</file>